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Lst>
  <p:notesMasterIdLst>
    <p:notesMasterId r:id="rId3"/>
  </p:notesMasterIdLst>
  <p:handoutMasterIdLst>
    <p:handoutMasterId r:id="rId4"/>
  </p:handoutMasterIdLst>
  <p:sldIdLst>
    <p:sldId id="263" r:id="rId2"/>
  </p:sldIdLst>
  <p:sldSz cx="43891200" cy="32918400"/>
  <p:notesSz cx="31954788" cy="50149125"/>
  <p:embeddedFontLst>
    <p:embeddedFont>
      <p:font typeface="Libre Baskerville" panose="020B0604020202020204" charset="0"/>
      <p:regular r:id="rId5"/>
      <p:bold r:id="rId6"/>
      <p:italic r:id="rId7"/>
    </p:embeddedFont>
    <p:embeddedFont>
      <p:font typeface="Montserrat Light" panose="020B0604020202020204" charset="0"/>
      <p:regular r:id="rId8"/>
      <p:italic r:id="rId9"/>
    </p:embeddedFont>
    <p:embeddedFont>
      <p:font typeface="SimSun" panose="02010600030101010101" pitchFamily="2" charset="-122"/>
      <p:regular r:id="rId10"/>
    </p:embeddedFont>
  </p:embeddedFontLst>
  <p:custDataLst>
    <p:tags r:id="rId11"/>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9968">
          <p15:clr>
            <a:srgbClr val="A4A3A4"/>
          </p15:clr>
        </p15:guide>
        <p15:guide id="2" orient="horz" pos="5632">
          <p15:clr>
            <a:srgbClr val="A4A3A4"/>
          </p15:clr>
        </p15:guide>
        <p15:guide id="3" orient="horz" pos="3533">
          <p15:clr>
            <a:srgbClr val="A4A3A4"/>
          </p15:clr>
        </p15:guide>
        <p15:guide id="4" orient="horz" pos="6246">
          <p15:clr>
            <a:srgbClr val="A4A3A4"/>
          </p15:clr>
        </p15:guide>
        <p15:guide id="5" pos="720">
          <p15:clr>
            <a:srgbClr val="A4A3A4"/>
          </p15:clr>
        </p15:guide>
        <p15:guide id="6" pos="6912">
          <p15:clr>
            <a:srgbClr val="A4A3A4"/>
          </p15:clr>
        </p15:guide>
        <p15:guide id="7" pos="7392">
          <p15:clr>
            <a:srgbClr val="A4A3A4"/>
          </p15:clr>
        </p15:guide>
        <p15:guide id="8" pos="13584">
          <p15:clr>
            <a:srgbClr val="A4A3A4"/>
          </p15:clr>
        </p15:guide>
        <p15:guide id="9" pos="14064">
          <p15:clr>
            <a:srgbClr val="A4A3A4"/>
          </p15:clr>
        </p15:guide>
        <p15:guide id="10" pos="20256">
          <p15:clr>
            <a:srgbClr val="A4A3A4"/>
          </p15:clr>
        </p15:guide>
        <p15:guide id="11" pos="20736">
          <p15:clr>
            <a:srgbClr val="A4A3A4"/>
          </p15:clr>
        </p15:guide>
        <p15:guide id="12" pos="26928">
          <p15:clr>
            <a:srgbClr val="A4A3A4"/>
          </p15:clr>
        </p15:guide>
      </p15:sldGuideLst>
    </p:ext>
    <p:ext uri="{2D200454-40CA-4A62-9FC3-DE9A4176ACB9}">
      <p15:notesGuideLst xmlns:p15="http://schemas.microsoft.com/office/powerpoint/2012/main">
        <p15:guide id="1" orient="horz" pos="15795">
          <p15:clr>
            <a:srgbClr val="A4A3A4"/>
          </p15:clr>
        </p15:guide>
        <p15:guide id="2" pos="1006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67B2"/>
    <a:srgbClr val="353941"/>
    <a:srgbClr val="2D3C50"/>
    <a:srgbClr val="E64B3C"/>
    <a:srgbClr val="3F616D"/>
    <a:srgbClr val="047086"/>
    <a:srgbClr val="1C3F5E"/>
    <a:srgbClr val="465772"/>
    <a:srgbClr val="EEEEEE"/>
    <a:srgbClr val="059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00" autoAdjust="0"/>
    <p:restoredTop sz="94660" autoAdjust="0"/>
  </p:normalViewPr>
  <p:slideViewPr>
    <p:cSldViewPr>
      <p:cViewPr>
        <p:scale>
          <a:sx n="50" d="100"/>
          <a:sy n="50" d="100"/>
        </p:scale>
        <p:origin x="324" y="-6408"/>
      </p:cViewPr>
      <p:guideLst>
        <p:guide orient="horz" pos="19968"/>
        <p:guide orient="horz" pos="5632"/>
        <p:guide orient="horz" pos="3533"/>
        <p:guide orient="horz" pos="6246"/>
        <p:guide pos="720"/>
        <p:guide pos="6912"/>
        <p:guide pos="7392"/>
        <p:guide pos="13584"/>
        <p:guide pos="14064"/>
        <p:guide pos="20256"/>
        <p:guide pos="20736"/>
        <p:guide pos="26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17" d="100"/>
          <a:sy n="17" d="100"/>
        </p:scale>
        <p:origin x="4416" y="178"/>
      </p:cViewPr>
      <p:guideLst>
        <p:guide orient="horz" pos="15795"/>
        <p:guide pos="1006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tags" Target="tags/tag1.xml"/><Relationship Id="rId5" Type="http://schemas.openxmlformats.org/officeDocument/2006/relationships/font" Target="fonts/font1.fntdata"/><Relationship Id="rId15" Type="http://schemas.openxmlformats.org/officeDocument/2006/relationships/tableStyles" Target="tableStyles.xml"/><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571251961235226"/>
          <c:y val="2.6763522828443256E-2"/>
          <c:w val="0.82272602726320831"/>
          <c:h val="0.79191947341552382"/>
        </c:manualLayout>
      </c:layout>
      <c:scatterChart>
        <c:scatterStyle val="lineMarker"/>
        <c:varyColors val="0"/>
        <c:ser>
          <c:idx val="0"/>
          <c:order val="0"/>
          <c:spPr>
            <a:ln w="28575">
              <a:noFill/>
            </a:ln>
          </c:spPr>
          <c:marker>
            <c:spPr>
              <a:solidFill>
                <a:srgbClr val="FF0000"/>
              </a:solidFill>
              <a:ln>
                <a:noFill/>
              </a:ln>
            </c:spPr>
          </c:marker>
          <c:xVal>
            <c:numRef>
              <c:f>Sheet1!$A$3:$A$7</c:f>
              <c:numCache>
                <c:formatCode>General</c:formatCode>
                <c:ptCount val="5"/>
                <c:pt idx="0">
                  <c:v>0.4</c:v>
                </c:pt>
                <c:pt idx="1">
                  <c:v>0.5</c:v>
                </c:pt>
                <c:pt idx="2">
                  <c:v>0.6</c:v>
                </c:pt>
                <c:pt idx="3">
                  <c:v>0.8</c:v>
                </c:pt>
                <c:pt idx="4">
                  <c:v>1</c:v>
                </c:pt>
              </c:numCache>
            </c:numRef>
          </c:xVal>
          <c:yVal>
            <c:numRef>
              <c:f>Sheet1!$E$3:$E$7</c:f>
              <c:numCache>
                <c:formatCode>0.00</c:formatCode>
                <c:ptCount val="5"/>
                <c:pt idx="0">
                  <c:v>0.19333333333333336</c:v>
                </c:pt>
                <c:pt idx="1">
                  <c:v>0.18333333333333335</c:v>
                </c:pt>
                <c:pt idx="2">
                  <c:v>0.22999999999999998</c:v>
                </c:pt>
                <c:pt idx="3">
                  <c:v>0.37999999999999995</c:v>
                </c:pt>
                <c:pt idx="4">
                  <c:v>0.55666666666666664</c:v>
                </c:pt>
              </c:numCache>
            </c:numRef>
          </c:yVal>
          <c:smooth val="0"/>
          <c:extLst>
            <c:ext xmlns:c16="http://schemas.microsoft.com/office/drawing/2014/chart" uri="{C3380CC4-5D6E-409C-BE32-E72D297353CC}">
              <c16:uniqueId val="{00000001-1617-4F66-BC5A-671B958ADDC8}"/>
            </c:ext>
          </c:extLst>
        </c:ser>
        <c:dLbls>
          <c:showLegendKey val="0"/>
          <c:showVal val="0"/>
          <c:showCatName val="0"/>
          <c:showSerName val="0"/>
          <c:showPercent val="0"/>
          <c:showBubbleSize val="0"/>
        </c:dLbls>
        <c:axId val="195557632"/>
        <c:axId val="214176128"/>
      </c:scatterChart>
      <c:valAx>
        <c:axId val="195557632"/>
        <c:scaling>
          <c:orientation val="minMax"/>
        </c:scaling>
        <c:delete val="0"/>
        <c:axPos val="b"/>
        <c:majorGridlines>
          <c:spPr>
            <a:ln w="6350"/>
          </c:spPr>
        </c:majorGridlines>
        <c:title>
          <c:tx>
            <c:rich>
              <a:bodyPr/>
              <a:lstStyle/>
              <a:p>
                <a:pPr>
                  <a:defRPr sz="2800"/>
                </a:pPr>
                <a:r>
                  <a:rPr lang="en-AU" sz="2800"/>
                  <a:t>Concentration of Sulphuric acid (M)</a:t>
                </a:r>
              </a:p>
            </c:rich>
          </c:tx>
          <c:overlay val="0"/>
        </c:title>
        <c:numFmt formatCode="General" sourceLinked="1"/>
        <c:majorTickMark val="out"/>
        <c:minorTickMark val="none"/>
        <c:tickLblPos val="nextTo"/>
        <c:spPr>
          <a:ln w="19050">
            <a:solidFill>
              <a:schemeClr val="tx1"/>
            </a:solidFill>
          </a:ln>
        </c:spPr>
        <c:txPr>
          <a:bodyPr/>
          <a:lstStyle/>
          <a:p>
            <a:pPr>
              <a:defRPr sz="2000"/>
            </a:pPr>
            <a:endParaRPr lang="en-US"/>
          </a:p>
        </c:txPr>
        <c:crossAx val="214176128"/>
        <c:crosses val="autoZero"/>
        <c:crossBetween val="midCat"/>
      </c:valAx>
      <c:valAx>
        <c:axId val="214176128"/>
        <c:scaling>
          <c:orientation val="minMax"/>
        </c:scaling>
        <c:delete val="0"/>
        <c:axPos val="l"/>
        <c:majorGridlines/>
        <c:title>
          <c:tx>
            <c:rich>
              <a:bodyPr rot="-5400000" vert="horz"/>
              <a:lstStyle/>
              <a:p>
                <a:pPr>
                  <a:defRPr sz="2800"/>
                </a:pPr>
                <a:r>
                  <a:rPr lang="en-AU" sz="2800" dirty="0"/>
                  <a:t>Mass loss of marble chips (g)</a:t>
                </a:r>
              </a:p>
            </c:rich>
          </c:tx>
          <c:layout>
            <c:manualLayout>
              <c:xMode val="edge"/>
              <c:yMode val="edge"/>
              <c:x val="8.5781883774787714E-4"/>
              <c:y val="0.17487112672067071"/>
            </c:manualLayout>
          </c:layout>
          <c:overlay val="0"/>
        </c:title>
        <c:numFmt formatCode="0.00" sourceLinked="1"/>
        <c:majorTickMark val="out"/>
        <c:minorTickMark val="none"/>
        <c:tickLblPos val="nextTo"/>
        <c:spPr>
          <a:ln w="19050">
            <a:solidFill>
              <a:schemeClr val="tx1"/>
            </a:solidFill>
          </a:ln>
        </c:spPr>
        <c:txPr>
          <a:bodyPr/>
          <a:lstStyle/>
          <a:p>
            <a:pPr>
              <a:defRPr sz="2800"/>
            </a:pPr>
            <a:endParaRPr lang="en-US"/>
          </a:p>
        </c:txPr>
        <c:crossAx val="195557632"/>
        <c:crosses val="autoZero"/>
        <c:crossBetween val="midCat"/>
      </c:valAx>
    </c:plotArea>
    <c:plotVisOnly val="1"/>
    <c:dispBlanksAs val="gap"/>
    <c:showDLblsOverMax val="0"/>
  </c:chart>
  <c:spPr>
    <a:solidFill>
      <a:srgbClr val="92D050"/>
    </a:solidFill>
    <a:ln>
      <a:noFill/>
    </a:ln>
  </c:spPr>
  <c:txPr>
    <a:bodyPr/>
    <a:lstStyle/>
    <a:p>
      <a:pPr>
        <a:defRPr sz="14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defTabSz="4508500">
              <a:defRPr sz="6000"/>
            </a:lvl1pPr>
          </a:lstStyle>
          <a:p>
            <a:pPr>
              <a:defRPr/>
            </a:pPr>
            <a:endParaRPr lang="en-AU"/>
          </a:p>
        </p:txBody>
      </p:sp>
      <p:sp>
        <p:nvSpPr>
          <p:cNvPr id="4099" name="Rectangle 3"/>
          <p:cNvSpPr>
            <a:spLocks noGrp="1" noChangeArrowheads="1"/>
          </p:cNvSpPr>
          <p:nvPr>
            <p:ph type="dt" sz="quarter" idx="1"/>
          </p:nvPr>
        </p:nvSpPr>
        <p:spPr bwMode="auto">
          <a:xfrm>
            <a:off x="17941925" y="0"/>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algn="r" defTabSz="4508500">
              <a:defRPr sz="6000"/>
            </a:lvl1pPr>
          </a:lstStyle>
          <a:p>
            <a:pPr>
              <a:defRPr/>
            </a:pPr>
            <a:endParaRPr lang="en-AU"/>
          </a:p>
        </p:txBody>
      </p:sp>
      <p:sp>
        <p:nvSpPr>
          <p:cNvPr id="4100" name="Rectangle 4"/>
          <p:cNvSpPr>
            <a:spLocks noGrp="1" noChangeArrowheads="1"/>
          </p:cNvSpPr>
          <p:nvPr>
            <p:ph type="ftr" sz="quarter" idx="2"/>
          </p:nvPr>
        </p:nvSpPr>
        <p:spPr bwMode="auto">
          <a:xfrm>
            <a:off x="0" y="47639288"/>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defTabSz="4508500">
              <a:defRPr sz="6000"/>
            </a:lvl1pPr>
          </a:lstStyle>
          <a:p>
            <a:pPr>
              <a:defRPr/>
            </a:pPr>
            <a:endParaRPr lang="en-AU"/>
          </a:p>
        </p:txBody>
      </p:sp>
      <p:sp>
        <p:nvSpPr>
          <p:cNvPr id="4101" name="Rectangle 5"/>
          <p:cNvSpPr>
            <a:spLocks noGrp="1" noChangeArrowheads="1"/>
          </p:cNvSpPr>
          <p:nvPr>
            <p:ph type="sldNum" sz="quarter" idx="3"/>
          </p:nvPr>
        </p:nvSpPr>
        <p:spPr bwMode="auto">
          <a:xfrm>
            <a:off x="17941925" y="47639288"/>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algn="r" defTabSz="4508500">
              <a:defRPr sz="6000"/>
            </a:lvl1pPr>
          </a:lstStyle>
          <a:p>
            <a:pPr>
              <a:defRPr/>
            </a:pPr>
            <a:fld id="{440C443C-8022-4F5D-8F2E-5133654FC91D}" type="slidenum">
              <a:rPr lang="en-AU"/>
              <a:pPr>
                <a:defRPr/>
              </a:pPr>
              <a:t>‹#›</a:t>
            </a:fld>
            <a:endParaRPr lang="en-AU"/>
          </a:p>
        </p:txBody>
      </p:sp>
    </p:spTree>
    <p:extLst>
      <p:ext uri="{BB962C8B-B14F-4D97-AF65-F5344CB8AC3E}">
        <p14:creationId xmlns:p14="http://schemas.microsoft.com/office/powerpoint/2010/main" val="399792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defTabSz="4508500">
              <a:defRPr sz="6000"/>
            </a:lvl1pPr>
          </a:lstStyle>
          <a:p>
            <a:pPr>
              <a:defRPr/>
            </a:pPr>
            <a:endParaRPr lang="en-AU"/>
          </a:p>
        </p:txBody>
      </p:sp>
      <p:sp>
        <p:nvSpPr>
          <p:cNvPr id="3075" name="Rectangle 3"/>
          <p:cNvSpPr>
            <a:spLocks noGrp="1" noChangeArrowheads="1"/>
          </p:cNvSpPr>
          <p:nvPr>
            <p:ph type="dt" idx="1"/>
          </p:nvPr>
        </p:nvSpPr>
        <p:spPr bwMode="auto">
          <a:xfrm>
            <a:off x="17941925" y="0"/>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algn="r" defTabSz="4508500">
              <a:defRPr sz="6000"/>
            </a:lvl1pPr>
          </a:lstStyle>
          <a:p>
            <a:pPr>
              <a:defRPr/>
            </a:pPr>
            <a:endParaRPr lang="en-AU"/>
          </a:p>
        </p:txBody>
      </p:sp>
      <p:sp>
        <p:nvSpPr>
          <p:cNvPr id="3076" name="Rectangle 4"/>
          <p:cNvSpPr>
            <a:spLocks noGrp="1" noRot="1" noChangeAspect="1" noChangeArrowheads="1" noTextEdit="1"/>
          </p:cNvSpPr>
          <p:nvPr>
            <p:ph type="sldImg" idx="2"/>
          </p:nvPr>
        </p:nvSpPr>
        <p:spPr bwMode="auto">
          <a:xfrm>
            <a:off x="3378200" y="3757613"/>
            <a:ext cx="24996775" cy="1874837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4137025" y="24004588"/>
            <a:ext cx="23456900" cy="22512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47639288"/>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defTabSz="4508500">
              <a:defRPr sz="6000"/>
            </a:lvl1pPr>
          </a:lstStyle>
          <a:p>
            <a:pPr>
              <a:defRPr/>
            </a:pPr>
            <a:endParaRPr lang="en-AU"/>
          </a:p>
        </p:txBody>
      </p:sp>
      <p:sp>
        <p:nvSpPr>
          <p:cNvPr id="3079" name="Rectangle 7"/>
          <p:cNvSpPr>
            <a:spLocks noGrp="1" noChangeArrowheads="1"/>
          </p:cNvSpPr>
          <p:nvPr>
            <p:ph type="sldNum" sz="quarter" idx="5"/>
          </p:nvPr>
        </p:nvSpPr>
        <p:spPr bwMode="auto">
          <a:xfrm>
            <a:off x="17941925" y="47639288"/>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algn="r" defTabSz="4508500">
              <a:defRPr sz="6000"/>
            </a:lvl1pPr>
          </a:lstStyle>
          <a:p>
            <a:pPr>
              <a:defRPr/>
            </a:pPr>
            <a:fld id="{42207482-9F38-4AF6-9B91-768DCEDA59AC}" type="slidenum">
              <a:rPr lang="en-AU"/>
              <a:pPr>
                <a:defRPr/>
              </a:pPr>
              <a:t>‹#›</a:t>
            </a:fld>
            <a:endParaRPr lang="en-AU"/>
          </a:p>
        </p:txBody>
      </p:sp>
    </p:spTree>
    <p:extLst>
      <p:ext uri="{BB962C8B-B14F-4D97-AF65-F5344CB8AC3E}">
        <p14:creationId xmlns:p14="http://schemas.microsoft.com/office/powerpoint/2010/main" val="40907993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defPPr>
              <a:defRPr kern="1200" smtId="4294967295"/>
            </a:defPPr>
            <a:lvl1pPr defTabSz="4508500">
              <a:defRPr sz="2400">
                <a:solidFill>
                  <a:schemeClr val="tx1"/>
                </a:solidFill>
                <a:latin typeface="Times New Roman" pitchFamily="18" charset="0"/>
              </a:defRPr>
            </a:lvl1pPr>
            <a:lvl2pPr marL="742950" indent="-285750" defTabSz="4508500">
              <a:defRPr sz="2400">
                <a:solidFill>
                  <a:schemeClr val="tx1"/>
                </a:solidFill>
                <a:latin typeface="Times New Roman" pitchFamily="18" charset="0"/>
              </a:defRPr>
            </a:lvl2pPr>
            <a:lvl3pPr marL="1143000" indent="-228600" defTabSz="4508500">
              <a:defRPr sz="2400">
                <a:solidFill>
                  <a:schemeClr val="tx1"/>
                </a:solidFill>
                <a:latin typeface="Times New Roman" pitchFamily="18" charset="0"/>
              </a:defRPr>
            </a:lvl3pPr>
            <a:lvl4pPr marL="1600200" indent="-228600" defTabSz="4508500">
              <a:defRPr sz="2400">
                <a:solidFill>
                  <a:schemeClr val="tx1"/>
                </a:solidFill>
                <a:latin typeface="Times New Roman" pitchFamily="18" charset="0"/>
              </a:defRPr>
            </a:lvl4pPr>
            <a:lvl5pPr marL="2057400" indent="-228600" defTabSz="4508500">
              <a:defRPr sz="2400">
                <a:solidFill>
                  <a:schemeClr val="tx1"/>
                </a:solidFill>
                <a:latin typeface="Times New Roman" pitchFamily="18" charset="0"/>
              </a:defRPr>
            </a:lvl5pPr>
            <a:lvl6pPr marL="2514600" indent="-228600" defTabSz="4508500" eaLnBrk="0" fontAlgn="base" hangingPunct="0">
              <a:spcBef>
                <a:spcPct val="0"/>
              </a:spcBef>
              <a:spcAft>
                <a:spcPct val="0"/>
              </a:spcAft>
              <a:defRPr sz="2400">
                <a:solidFill>
                  <a:schemeClr val="tx1"/>
                </a:solidFill>
                <a:latin typeface="Times New Roman" pitchFamily="18" charset="0"/>
              </a:defRPr>
            </a:lvl6pPr>
            <a:lvl7pPr marL="2971800" indent="-228600" defTabSz="4508500" eaLnBrk="0" fontAlgn="base" hangingPunct="0">
              <a:spcBef>
                <a:spcPct val="0"/>
              </a:spcBef>
              <a:spcAft>
                <a:spcPct val="0"/>
              </a:spcAft>
              <a:defRPr sz="2400">
                <a:solidFill>
                  <a:schemeClr val="tx1"/>
                </a:solidFill>
                <a:latin typeface="Times New Roman" pitchFamily="18" charset="0"/>
              </a:defRPr>
            </a:lvl7pPr>
            <a:lvl8pPr marL="3429000" indent="-228600" defTabSz="4508500" eaLnBrk="0" fontAlgn="base" hangingPunct="0">
              <a:spcBef>
                <a:spcPct val="0"/>
              </a:spcBef>
              <a:spcAft>
                <a:spcPct val="0"/>
              </a:spcAft>
              <a:defRPr sz="2400">
                <a:solidFill>
                  <a:schemeClr val="tx1"/>
                </a:solidFill>
                <a:latin typeface="Times New Roman" pitchFamily="18" charset="0"/>
              </a:defRPr>
            </a:lvl8pPr>
            <a:lvl9pPr marL="3886200" indent="-228600" defTabSz="4508500" eaLnBrk="0" fontAlgn="base" hangingPunct="0">
              <a:spcBef>
                <a:spcPct val="0"/>
              </a:spcBef>
              <a:spcAft>
                <a:spcPct val="0"/>
              </a:spcAft>
              <a:defRPr sz="2400">
                <a:solidFill>
                  <a:schemeClr val="tx1"/>
                </a:solidFill>
                <a:latin typeface="Times New Roman" pitchFamily="18" charset="0"/>
              </a:defRPr>
            </a:lvl9pPr>
          </a:lstStyle>
          <a:p>
            <a:fld id="{842B0325-ACC9-488E-8876-C4E9E3B68AD8}" type="slidenum">
              <a:rPr lang="en-AU" sz="6000" smtClean="0"/>
              <a:t>1</a:t>
            </a:fld>
            <a:endParaRPr lang="en-AU" sz="6000"/>
          </a:p>
        </p:txBody>
      </p:sp>
      <p:sp>
        <p:nvSpPr>
          <p:cNvPr id="4099" name="Rectangle 2"/>
          <p:cNvSpPr>
            <a:spLocks noGrp="1" noRot="1" noChangeAspect="1" noChangeArrowheads="1" noTextEdit="1"/>
          </p:cNvSpPr>
          <p:nvPr>
            <p:ph type="sldImg"/>
          </p:nvPr>
        </p:nvSpPr>
        <p:spPr/>
      </p:sp>
      <p:sp>
        <p:nvSpPr>
          <p:cNvPr id="4100" name="Rectangle 3"/>
          <p:cNvSpPr>
            <a:spLocks noGrp="1" noChangeArrowheads="1"/>
          </p:cNvSpPr>
          <p:nvPr>
            <p:ph type="body" idx="1"/>
          </p:nvPr>
        </p:nvSpPr>
        <p:spPr>
          <a:noFill/>
        </p:spPr>
        <p:txBody>
          <a:bodyPr/>
          <a:lstStyle>
            <a:defPPr>
              <a:defRPr kern="1200" smtId="4294967295"/>
            </a:defP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123" y="10226675"/>
            <a:ext cx="37306957" cy="7054850"/>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584245" y="18653125"/>
            <a:ext cx="30722711" cy="8413750"/>
          </a:xfr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DA66E67-F948-4693-96A5-27BC239C04A3}" type="slidenum">
              <a:rPr lang="en-US"/>
              <a:pPr>
                <a:defRPr/>
              </a:pPr>
              <a:t>‹#›</a:t>
            </a:fld>
            <a:endParaRPr lang="en-US"/>
          </a:p>
        </p:txBody>
      </p:sp>
    </p:spTree>
    <p:extLst>
      <p:ext uri="{BB962C8B-B14F-4D97-AF65-F5344CB8AC3E}">
        <p14:creationId xmlns:p14="http://schemas.microsoft.com/office/powerpoint/2010/main" val="364892258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2DA27A25-0059-41B6-A6E5-54D93C10805F}" type="slidenum">
              <a:rPr lang="en-US"/>
              <a:pPr>
                <a:defRPr/>
              </a:pPr>
              <a:t>‹#›</a:t>
            </a:fld>
            <a:endParaRPr lang="en-US"/>
          </a:p>
        </p:txBody>
      </p:sp>
    </p:spTree>
    <p:extLst>
      <p:ext uri="{BB962C8B-B14F-4D97-AF65-F5344CB8AC3E}">
        <p14:creationId xmlns:p14="http://schemas.microsoft.com/office/powerpoint/2010/main" val="418118746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1635" y="2925763"/>
            <a:ext cx="9326033" cy="26335038"/>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3293534" y="2925763"/>
            <a:ext cx="27842635" cy="26335038"/>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43B26BC-A2E6-4CDA-9F76-12293F26600A}" type="slidenum">
              <a:rPr lang="en-US"/>
              <a:pPr>
                <a:defRPr/>
              </a:pPr>
              <a:t>‹#›</a:t>
            </a:fld>
            <a:endParaRPr lang="en-US"/>
          </a:p>
        </p:txBody>
      </p:sp>
    </p:spTree>
    <p:extLst>
      <p:ext uri="{BB962C8B-B14F-4D97-AF65-F5344CB8AC3E}">
        <p14:creationId xmlns:p14="http://schemas.microsoft.com/office/powerpoint/2010/main" val="34941854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EC1B4D6-BEE2-4AF6-A92E-38CD68913D5A}" type="slidenum">
              <a:rPr lang="en-US"/>
              <a:pPr>
                <a:defRPr/>
              </a:pPr>
              <a:t>‹#›</a:t>
            </a:fld>
            <a:endParaRPr lang="en-US"/>
          </a:p>
        </p:txBody>
      </p:sp>
    </p:spTree>
    <p:extLst>
      <p:ext uri="{BB962C8B-B14F-4D97-AF65-F5344CB8AC3E}">
        <p14:creationId xmlns:p14="http://schemas.microsoft.com/office/powerpoint/2010/main" val="31777626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39"/>
            <a:ext cx="37306957" cy="6537325"/>
          </a:xfrm>
        </p:spPr>
        <p:txBody>
          <a:bodyPr anchor="t"/>
          <a:lstStyle>
            <a:defPPr>
              <a:defRPr kern="1200" smtId="4294967295"/>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1" y="13952538"/>
            <a:ext cx="37306957" cy="720090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D8650354-6837-43DB-843B-C6021BD2EF37}" type="slidenum">
              <a:rPr lang="en-US"/>
              <a:pPr>
                <a:defRPr/>
              </a:pPr>
              <a:t>‹#›</a:t>
            </a:fld>
            <a:endParaRPr lang="en-US"/>
          </a:p>
        </p:txBody>
      </p:sp>
    </p:spTree>
    <p:extLst>
      <p:ext uri="{BB962C8B-B14F-4D97-AF65-F5344CB8AC3E}">
        <p14:creationId xmlns:p14="http://schemas.microsoft.com/office/powerpoint/2010/main" val="256863821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3293534" y="9509126"/>
            <a:ext cx="18584332" cy="1975167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13334" y="9509126"/>
            <a:ext cx="18584332" cy="1975167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4296FF25-ADB1-4315-9622-9852994CD1E5}" type="slidenum">
              <a:rPr lang="en-US"/>
              <a:pPr>
                <a:defRPr/>
              </a:pPr>
              <a:t>‹#›</a:t>
            </a:fld>
            <a:endParaRPr lang="en-US"/>
          </a:p>
        </p:txBody>
      </p:sp>
    </p:spTree>
    <p:extLst>
      <p:ext uri="{BB962C8B-B14F-4D97-AF65-F5344CB8AC3E}">
        <p14:creationId xmlns:p14="http://schemas.microsoft.com/office/powerpoint/2010/main" val="261830916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4278" y="7369176"/>
            <a:ext cx="19392900"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4278" y="10439400"/>
            <a:ext cx="19392900"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5555" y="7369176"/>
            <a:ext cx="19401368"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5555" y="10439400"/>
            <a:ext cx="19401368"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72EF82B1-171C-4CAC-B9C4-22062286C8C4}" type="slidenum">
              <a:rPr lang="en-US"/>
              <a:pPr>
                <a:defRPr/>
              </a:pPr>
              <a:t>‹#›</a:t>
            </a:fld>
            <a:endParaRPr lang="en-US"/>
          </a:p>
        </p:txBody>
      </p:sp>
    </p:spTree>
    <p:extLst>
      <p:ext uri="{BB962C8B-B14F-4D97-AF65-F5344CB8AC3E}">
        <p14:creationId xmlns:p14="http://schemas.microsoft.com/office/powerpoint/2010/main" val="360122392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678F620B-8934-45A0-BE2C-EF6C76032C45}" type="slidenum">
              <a:rPr lang="en-US"/>
              <a:pPr>
                <a:defRPr/>
              </a:pPr>
              <a:t>‹#›</a:t>
            </a:fld>
            <a:endParaRPr lang="en-US"/>
          </a:p>
        </p:txBody>
      </p:sp>
    </p:spTree>
    <p:extLst>
      <p:ext uri="{BB962C8B-B14F-4D97-AF65-F5344CB8AC3E}">
        <p14:creationId xmlns:p14="http://schemas.microsoft.com/office/powerpoint/2010/main" val="35293863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A3ECE3F5-A3DD-46D3-8112-19EE7FD1DDFA}" type="slidenum">
              <a:rPr lang="en-US"/>
              <a:pPr>
                <a:defRPr/>
              </a:pPr>
              <a:t>‹#›</a:t>
            </a:fld>
            <a:endParaRPr lang="en-US"/>
          </a:p>
        </p:txBody>
      </p:sp>
    </p:spTree>
    <p:extLst>
      <p:ext uri="{BB962C8B-B14F-4D97-AF65-F5344CB8AC3E}">
        <p14:creationId xmlns:p14="http://schemas.microsoft.com/office/powerpoint/2010/main" val="233742527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278" y="1311275"/>
            <a:ext cx="14439900" cy="5576888"/>
          </a:xfrm>
        </p:spPr>
        <p:txBody>
          <a:bodyPr anchor="b"/>
          <a:lstStyle>
            <a:defPPr>
              <a:defRPr kern="1200" smtId="4294967295"/>
            </a:defPPr>
            <a:lvl1pPr algn="l">
              <a:defRPr sz="2000" b="1"/>
            </a:lvl1pPr>
          </a:lstStyle>
          <a:p>
            <a:r>
              <a:rPr lang="en-US"/>
              <a:t>Click to edit Master title style</a:t>
            </a:r>
          </a:p>
        </p:txBody>
      </p:sp>
      <p:sp>
        <p:nvSpPr>
          <p:cNvPr id="3" name="Content Placeholder 2"/>
          <p:cNvSpPr>
            <a:spLocks noGrp="1"/>
          </p:cNvSpPr>
          <p:nvPr>
            <p:ph idx="1"/>
          </p:nvPr>
        </p:nvSpPr>
        <p:spPr>
          <a:xfrm>
            <a:off x="17160523" y="1311275"/>
            <a:ext cx="24536400" cy="28093988"/>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278" y="6888163"/>
            <a:ext cx="14439900" cy="2251710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96691E56-DA67-4BF5-BA67-706F30B37046}" type="slidenum">
              <a:rPr lang="en-US"/>
              <a:pPr>
                <a:defRPr/>
              </a:pPr>
              <a:t>‹#›</a:t>
            </a:fld>
            <a:endParaRPr lang="en-US"/>
          </a:p>
        </p:txBody>
      </p:sp>
    </p:spTree>
    <p:extLst>
      <p:ext uri="{BB962C8B-B14F-4D97-AF65-F5344CB8AC3E}">
        <p14:creationId xmlns:p14="http://schemas.microsoft.com/office/powerpoint/2010/main" val="398289561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545" y="23042564"/>
            <a:ext cx="26334157" cy="2720975"/>
          </a:xfrm>
        </p:spPr>
        <p:txBody>
          <a:bodyPr anchor="b"/>
          <a:lstStyle>
            <a:defPPr>
              <a:defRPr kern="1200" smtId="4294967295"/>
            </a:defPPr>
            <a:lvl1pPr algn="l">
              <a:defRPr sz="2000" b="1"/>
            </a:lvl1pPr>
          </a:lstStyle>
          <a:p>
            <a:r>
              <a:rPr lang="en-US"/>
              <a:t>Click to edit Master title style</a:t>
            </a:r>
          </a:p>
        </p:txBody>
      </p:sp>
      <p:sp>
        <p:nvSpPr>
          <p:cNvPr id="3" name="Picture Placeholder 2"/>
          <p:cNvSpPr>
            <a:spLocks noGrp="1"/>
          </p:cNvSpPr>
          <p:nvPr>
            <p:ph type="pic" idx="1"/>
          </p:nvPr>
        </p:nvSpPr>
        <p:spPr>
          <a:xfrm>
            <a:off x="8603545" y="2941638"/>
            <a:ext cx="26334157" cy="19750088"/>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3545" y="25763539"/>
            <a:ext cx="26334157" cy="3862387"/>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87F51DAE-E528-43E1-8BE0-91521416EFB0}" type="slidenum">
              <a:rPr lang="en-US"/>
              <a:pPr>
                <a:defRPr/>
              </a:pPr>
              <a:t>‹#›</a:t>
            </a:fld>
            <a:endParaRPr lang="en-US"/>
          </a:p>
        </p:txBody>
      </p:sp>
    </p:spTree>
    <p:extLst>
      <p:ext uri="{BB962C8B-B14F-4D97-AF65-F5344CB8AC3E}">
        <p14:creationId xmlns:p14="http://schemas.microsoft.com/office/powerpoint/2010/main" val="215429485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9000">
              <a:schemeClr val="accent1">
                <a:lumMod val="45000"/>
                <a:lumOff val="55000"/>
              </a:schemeClr>
            </a:gs>
            <a:gs pos="69000">
              <a:schemeClr val="accent1">
                <a:lumMod val="45000"/>
                <a:lumOff val="55000"/>
              </a:schemeClr>
            </a:gs>
            <a:gs pos="8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4063" y="2925763"/>
            <a:ext cx="37303075"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3294063" y="9509125"/>
            <a:ext cx="37303075" cy="1975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94063" y="29992638"/>
            <a:ext cx="9144000"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vl1pPr defTabSz="4267200">
              <a:defRPr sz="6500"/>
            </a:lvl1pPr>
          </a:lstStyle>
          <a:p>
            <a:pPr>
              <a:defRPr/>
            </a:pPr>
            <a:endParaRPr lang="en-US"/>
          </a:p>
        </p:txBody>
      </p:sp>
      <p:sp>
        <p:nvSpPr>
          <p:cNvPr id="1029" name="Rectangle 5"/>
          <p:cNvSpPr>
            <a:spLocks noGrp="1" noChangeArrowheads="1"/>
          </p:cNvSpPr>
          <p:nvPr>
            <p:ph type="ftr" sz="quarter" idx="3"/>
          </p:nvPr>
        </p:nvSpPr>
        <p:spPr bwMode="auto">
          <a:xfrm>
            <a:off x="14993938" y="29992638"/>
            <a:ext cx="13903325"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vl1pPr algn="ctr" defTabSz="4267200">
              <a:defRPr sz="6500"/>
            </a:lvl1pPr>
          </a:lstStyle>
          <a:p>
            <a:pPr>
              <a:defRPr/>
            </a:pPr>
            <a:endParaRPr lang="en-US"/>
          </a:p>
        </p:txBody>
      </p:sp>
      <p:sp>
        <p:nvSpPr>
          <p:cNvPr id="1030" name="Rectangle 6"/>
          <p:cNvSpPr>
            <a:spLocks noGrp="1" noChangeArrowheads="1"/>
          </p:cNvSpPr>
          <p:nvPr>
            <p:ph type="sldNum" sz="quarter" idx="4"/>
          </p:nvPr>
        </p:nvSpPr>
        <p:spPr bwMode="auto">
          <a:xfrm>
            <a:off x="31453138" y="29992638"/>
            <a:ext cx="9144000"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vl1pPr algn="r" defTabSz="4267200">
              <a:defRPr sz="6500"/>
            </a:lvl1pPr>
          </a:lstStyle>
          <a:p>
            <a:pPr>
              <a:defRPr/>
            </a:pPr>
            <a:fld id="{469A0CB4-D18D-4AEF-B324-9EDF067D13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4267200" rtl="0" eaLnBrk="0" fontAlgn="base" hangingPunct="0">
        <a:spcBef>
          <a:spcPct val="0"/>
        </a:spcBef>
        <a:spcAft>
          <a:spcPct val="0"/>
        </a:spcAft>
        <a:defRPr sz="20500">
          <a:solidFill>
            <a:schemeClr val="tx2"/>
          </a:solidFill>
          <a:latin typeface="+mj-lt"/>
          <a:ea typeface="+mj-ea"/>
          <a:cs typeface="+mj-cs"/>
        </a:defRPr>
      </a:lvl1pPr>
      <a:lvl2pPr algn="ctr" defTabSz="4267200" rtl="0" eaLnBrk="0" fontAlgn="base" hangingPunct="0">
        <a:spcBef>
          <a:spcPct val="0"/>
        </a:spcBef>
        <a:spcAft>
          <a:spcPct val="0"/>
        </a:spcAft>
        <a:defRPr sz="20500">
          <a:solidFill>
            <a:schemeClr val="tx2"/>
          </a:solidFill>
          <a:latin typeface="Times New Roman" pitchFamily="18" charset="0"/>
        </a:defRPr>
      </a:lvl2pPr>
      <a:lvl3pPr algn="ctr" defTabSz="4267200" rtl="0" eaLnBrk="0" fontAlgn="base" hangingPunct="0">
        <a:spcBef>
          <a:spcPct val="0"/>
        </a:spcBef>
        <a:spcAft>
          <a:spcPct val="0"/>
        </a:spcAft>
        <a:defRPr sz="20500">
          <a:solidFill>
            <a:schemeClr val="tx2"/>
          </a:solidFill>
          <a:latin typeface="Times New Roman" pitchFamily="18" charset="0"/>
        </a:defRPr>
      </a:lvl3pPr>
      <a:lvl4pPr algn="ctr" defTabSz="4267200" rtl="0" eaLnBrk="0" fontAlgn="base" hangingPunct="0">
        <a:spcBef>
          <a:spcPct val="0"/>
        </a:spcBef>
        <a:spcAft>
          <a:spcPct val="0"/>
        </a:spcAft>
        <a:defRPr sz="20500">
          <a:solidFill>
            <a:schemeClr val="tx2"/>
          </a:solidFill>
          <a:latin typeface="Times New Roman" pitchFamily="18" charset="0"/>
        </a:defRPr>
      </a:lvl4pPr>
      <a:lvl5pPr algn="ctr" defTabSz="4267200" rtl="0" eaLnBrk="0" fontAlgn="base" hangingPunct="0">
        <a:spcBef>
          <a:spcPct val="0"/>
        </a:spcBef>
        <a:spcAft>
          <a:spcPct val="0"/>
        </a:spcAft>
        <a:defRPr sz="20500">
          <a:solidFill>
            <a:schemeClr val="tx2"/>
          </a:solidFill>
          <a:latin typeface="Times New Roman" pitchFamily="18" charset="0"/>
        </a:defRPr>
      </a:lvl5pPr>
      <a:lvl6pPr marL="457200" algn="ctr" defTabSz="4267200" rtl="0" eaLnBrk="0" fontAlgn="base" hangingPunct="0">
        <a:spcBef>
          <a:spcPct val="0"/>
        </a:spcBef>
        <a:spcAft>
          <a:spcPct val="0"/>
        </a:spcAft>
        <a:defRPr sz="20500">
          <a:solidFill>
            <a:schemeClr val="tx2"/>
          </a:solidFill>
          <a:latin typeface="Times New Roman" pitchFamily="18" charset="0"/>
        </a:defRPr>
      </a:lvl6pPr>
      <a:lvl7pPr marL="914400" algn="ctr" defTabSz="4267200" rtl="0" eaLnBrk="0" fontAlgn="base" hangingPunct="0">
        <a:spcBef>
          <a:spcPct val="0"/>
        </a:spcBef>
        <a:spcAft>
          <a:spcPct val="0"/>
        </a:spcAft>
        <a:defRPr sz="20500">
          <a:solidFill>
            <a:schemeClr val="tx2"/>
          </a:solidFill>
          <a:latin typeface="Times New Roman" pitchFamily="18" charset="0"/>
        </a:defRPr>
      </a:lvl7pPr>
      <a:lvl8pPr marL="1371600" algn="ctr" defTabSz="4267200" rtl="0" eaLnBrk="0" fontAlgn="base" hangingPunct="0">
        <a:spcBef>
          <a:spcPct val="0"/>
        </a:spcBef>
        <a:spcAft>
          <a:spcPct val="0"/>
        </a:spcAft>
        <a:defRPr sz="20500">
          <a:solidFill>
            <a:schemeClr val="tx2"/>
          </a:solidFill>
          <a:latin typeface="Times New Roman" pitchFamily="18" charset="0"/>
        </a:defRPr>
      </a:lvl8pPr>
      <a:lvl9pPr marL="1828800" algn="ctr" defTabSz="4267200" rtl="0" eaLnBrk="0" fontAlgn="base" hangingPunct="0">
        <a:spcBef>
          <a:spcPct val="0"/>
        </a:spcBef>
        <a:spcAft>
          <a:spcPct val="0"/>
        </a:spcAft>
        <a:defRPr sz="20500">
          <a:solidFill>
            <a:schemeClr val="tx2"/>
          </a:solidFill>
          <a:latin typeface="Times New Roman" pitchFamily="18" charset="0"/>
        </a:defRPr>
      </a:lvl9pPr>
    </p:titleStyle>
    <p:bodyStyle>
      <a:defPPr>
        <a:defRPr kern="1200" smtId="4294967295"/>
      </a:defPPr>
      <a:lvl1pPr marL="1600200" indent="-1600200" algn="l" defTabSz="4267200" rtl="0" eaLnBrk="0" fontAlgn="base" hangingPunct="0">
        <a:spcBef>
          <a:spcPct val="20000"/>
        </a:spcBef>
        <a:spcAft>
          <a:spcPct val="0"/>
        </a:spcAft>
        <a:buChar char="•"/>
        <a:defRPr sz="14900">
          <a:solidFill>
            <a:schemeClr val="tx1"/>
          </a:solidFill>
          <a:latin typeface="+mn-lt"/>
          <a:ea typeface="+mn-ea"/>
          <a:cs typeface="+mn-cs"/>
        </a:defRPr>
      </a:lvl1pPr>
      <a:lvl2pPr marL="3467100" indent="-1333500" algn="l" defTabSz="4267200" rtl="0" eaLnBrk="0" fontAlgn="base" hangingPunct="0">
        <a:spcBef>
          <a:spcPct val="20000"/>
        </a:spcBef>
        <a:spcAft>
          <a:spcPct val="0"/>
        </a:spcAft>
        <a:buChar char="–"/>
        <a:defRPr sz="13100">
          <a:solidFill>
            <a:schemeClr val="tx1"/>
          </a:solidFill>
          <a:latin typeface="+mn-lt"/>
        </a:defRPr>
      </a:lvl2pPr>
      <a:lvl3pPr marL="5334000" indent="-1066800" algn="l" defTabSz="4267200" rtl="0" eaLnBrk="0" fontAlgn="base" hangingPunct="0">
        <a:spcBef>
          <a:spcPct val="20000"/>
        </a:spcBef>
        <a:spcAft>
          <a:spcPct val="0"/>
        </a:spcAft>
        <a:buChar char="•"/>
        <a:defRPr sz="11200">
          <a:solidFill>
            <a:schemeClr val="tx1"/>
          </a:solidFill>
          <a:latin typeface="+mn-lt"/>
        </a:defRPr>
      </a:lvl3pPr>
      <a:lvl4pPr marL="7467600" indent="-1066800" algn="l" defTabSz="4267200" rtl="0" eaLnBrk="0" fontAlgn="base" hangingPunct="0">
        <a:spcBef>
          <a:spcPct val="20000"/>
        </a:spcBef>
        <a:spcAft>
          <a:spcPct val="0"/>
        </a:spcAft>
        <a:buChar char="–"/>
        <a:defRPr sz="9300">
          <a:solidFill>
            <a:schemeClr val="tx1"/>
          </a:solidFill>
          <a:latin typeface="+mn-lt"/>
        </a:defRPr>
      </a:lvl4pPr>
      <a:lvl5pPr marL="9601200" indent="-1066800" algn="l" defTabSz="4267200" rtl="0" eaLnBrk="0" fontAlgn="base" hangingPunct="0">
        <a:spcBef>
          <a:spcPct val="20000"/>
        </a:spcBef>
        <a:spcAft>
          <a:spcPct val="0"/>
        </a:spcAft>
        <a:buChar char="»"/>
        <a:defRPr sz="9300">
          <a:solidFill>
            <a:schemeClr val="tx1"/>
          </a:solidFill>
          <a:latin typeface="+mn-lt"/>
        </a:defRPr>
      </a:lvl5pPr>
      <a:lvl6pPr marL="10058400" indent="-1066800" algn="l" defTabSz="4267200" rtl="0" eaLnBrk="0" fontAlgn="base" hangingPunct="0">
        <a:spcBef>
          <a:spcPct val="20000"/>
        </a:spcBef>
        <a:spcAft>
          <a:spcPct val="0"/>
        </a:spcAft>
        <a:buChar char="»"/>
        <a:defRPr sz="9300">
          <a:solidFill>
            <a:schemeClr val="tx1"/>
          </a:solidFill>
          <a:latin typeface="+mn-lt"/>
        </a:defRPr>
      </a:lvl6pPr>
      <a:lvl7pPr marL="10515600" indent="-1066800" algn="l" defTabSz="4267200" rtl="0" eaLnBrk="0" fontAlgn="base" hangingPunct="0">
        <a:spcBef>
          <a:spcPct val="20000"/>
        </a:spcBef>
        <a:spcAft>
          <a:spcPct val="0"/>
        </a:spcAft>
        <a:buChar char="»"/>
        <a:defRPr sz="9300">
          <a:solidFill>
            <a:schemeClr val="tx1"/>
          </a:solidFill>
          <a:latin typeface="+mn-lt"/>
        </a:defRPr>
      </a:lvl7pPr>
      <a:lvl8pPr marL="10972800" indent="-1066800" algn="l" defTabSz="4267200" rtl="0" eaLnBrk="0" fontAlgn="base" hangingPunct="0">
        <a:spcBef>
          <a:spcPct val="20000"/>
        </a:spcBef>
        <a:spcAft>
          <a:spcPct val="0"/>
        </a:spcAft>
        <a:buChar char="»"/>
        <a:defRPr sz="9300">
          <a:solidFill>
            <a:schemeClr val="tx1"/>
          </a:solidFill>
          <a:latin typeface="+mn-lt"/>
        </a:defRPr>
      </a:lvl8pPr>
      <a:lvl9pPr marL="11430000" indent="-1066800" algn="l" defTabSz="4267200" rtl="0" eaLnBrk="0" fontAlgn="base" hangingPunct="0">
        <a:spcBef>
          <a:spcPct val="20000"/>
        </a:spcBef>
        <a:spcAft>
          <a:spcPct val="0"/>
        </a:spcAft>
        <a:buChar char="»"/>
        <a:defRPr sz="9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chart" Target="../charts/char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C718E78-BDD8-4BAD-851F-D423AE935B0D}"/>
              </a:ext>
            </a:extLst>
          </p:cNvPr>
          <p:cNvSpPr/>
          <p:nvPr/>
        </p:nvSpPr>
        <p:spPr>
          <a:xfrm>
            <a:off x="-921645" y="0"/>
            <a:ext cx="14524002"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latin typeface="+mj-lt"/>
            </a:endParaRPr>
          </a:p>
        </p:txBody>
      </p:sp>
      <p:sp>
        <p:nvSpPr>
          <p:cNvPr id="29" name="Rectangle 28">
            <a:extLst>
              <a:ext uri="{FF2B5EF4-FFF2-40B4-BE49-F238E27FC236}">
                <a16:creationId xmlns:a16="http://schemas.microsoft.com/office/drawing/2014/main" id="{0B962C1A-C4F3-4707-A73A-A754C935359B}"/>
              </a:ext>
            </a:extLst>
          </p:cNvPr>
          <p:cNvSpPr/>
          <p:nvPr/>
        </p:nvSpPr>
        <p:spPr>
          <a:xfrm>
            <a:off x="30368819" y="883737"/>
            <a:ext cx="13522381" cy="25271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latin typeface="+mj-lt"/>
            </a:endParaRPr>
          </a:p>
        </p:txBody>
      </p:sp>
      <p:sp>
        <p:nvSpPr>
          <p:cNvPr id="42" name="Text Placeholder 16">
            <a:extLst>
              <a:ext uri="{FF2B5EF4-FFF2-40B4-BE49-F238E27FC236}">
                <a16:creationId xmlns:a16="http://schemas.microsoft.com/office/drawing/2014/main" id="{EBC3B70E-A392-4069-A147-C1FCF37051AF}"/>
              </a:ext>
            </a:extLst>
          </p:cNvPr>
          <p:cNvSpPr txBox="1"/>
          <p:nvPr/>
        </p:nvSpPr>
        <p:spPr>
          <a:xfrm>
            <a:off x="304800" y="2634389"/>
            <a:ext cx="11734800" cy="1212640"/>
          </a:xfrm>
          <a:prstGeom prst="rect">
            <a:avLst/>
          </a:prstGeom>
        </p:spPr>
        <p:txBody>
          <a:bodyPr wrap="square" lIns="128016" tIns="64008" rIns="128016" bIns="64008">
            <a:spAutoFit/>
          </a:bodyPr>
          <a:lstStyle>
            <a:defPPr>
              <a:defRPr kern="1200" smtId="4294967295"/>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r>
              <a:rPr lang="en-US" sz="3200" dirty="0">
                <a:latin typeface="Montserrat Light" panose="00000400000000000000" pitchFamily="50" charset="0"/>
              </a:rPr>
              <a:t>Group Members: </a:t>
            </a:r>
          </a:p>
          <a:p>
            <a:r>
              <a:rPr lang="en-US" sz="3200" dirty="0">
                <a:latin typeface="Montserrat Light" panose="00000400000000000000" pitchFamily="50" charset="0"/>
              </a:rPr>
              <a:t>Billy the Kid; Superman; Bilbo Baggins; Albert Einstein</a:t>
            </a:r>
          </a:p>
        </p:txBody>
      </p:sp>
      <p:sp>
        <p:nvSpPr>
          <p:cNvPr id="62" name="TextBox 61">
            <a:extLst>
              <a:ext uri="{FF2B5EF4-FFF2-40B4-BE49-F238E27FC236}">
                <a16:creationId xmlns:a16="http://schemas.microsoft.com/office/drawing/2014/main" id="{A067F8A1-EE95-4354-8E2F-952A6BBDBFFC}"/>
              </a:ext>
            </a:extLst>
          </p:cNvPr>
          <p:cNvSpPr txBox="1"/>
          <p:nvPr/>
        </p:nvSpPr>
        <p:spPr>
          <a:xfrm>
            <a:off x="322229" y="4834440"/>
            <a:ext cx="12652197" cy="4932441"/>
          </a:xfrm>
          <a:prstGeom prst="rect">
            <a:avLst/>
          </a:prstGeom>
          <a:solidFill>
            <a:schemeClr val="accent1">
              <a:lumMod val="20000"/>
              <a:lumOff val="80000"/>
            </a:schemeClr>
          </a:solidFill>
        </p:spPr>
        <p:txBody>
          <a:bodyPr wrap="square" rtlCol="0">
            <a:spAutoFit/>
          </a:bodyPr>
          <a:lstStyle>
            <a:defPPr>
              <a:defRPr kern="1200" smtId="4294967295"/>
            </a:defPPr>
          </a:lstStyle>
          <a:p>
            <a:endParaRPr lang="en-US" sz="2800" dirty="0">
              <a:latin typeface="Montserrat Light" panose="00000400000000000000" pitchFamily="50" charset="0"/>
              <a:ea typeface="Open Sans" panose="020B0606030504020204" pitchFamily="34" charset="0"/>
              <a:cs typeface="Open Sans" panose="020B0606030504020204" pitchFamily="34" charset="0"/>
            </a:endParaRPr>
          </a:p>
          <a:p>
            <a:endParaRPr lang="en-US" sz="2800" dirty="0">
              <a:latin typeface="Montserrat Light" panose="00000400000000000000" pitchFamily="50" charset="0"/>
              <a:ea typeface="Open Sans" panose="020B0606030504020204" pitchFamily="34" charset="0"/>
              <a:cs typeface="Open Sans" panose="020B0606030504020204" pitchFamily="34" charset="0"/>
            </a:endParaRPr>
          </a:p>
          <a:p>
            <a:pPr>
              <a:lnSpc>
                <a:spcPct val="110000"/>
              </a:lnSpc>
              <a:spcBef>
                <a:spcPts val="600"/>
              </a:spcBef>
            </a:pPr>
            <a:r>
              <a:rPr lang="en-US" sz="3600" b="1" dirty="0">
                <a:latin typeface="Montserrat Light" panose="00000400000000000000" pitchFamily="50" charset="0"/>
                <a:ea typeface="Open Sans" panose="020B0606030504020204" pitchFamily="34" charset="0"/>
                <a:cs typeface="Open Sans" panose="020B0606030504020204" pitchFamily="34" charset="0"/>
              </a:rPr>
              <a:t>INITIAL</a:t>
            </a:r>
            <a:r>
              <a:rPr lang="en-US" sz="3600" dirty="0">
                <a:latin typeface="Montserrat Light" panose="00000400000000000000" pitchFamily="50" charset="0"/>
                <a:ea typeface="Open Sans" panose="020B0606030504020204" pitchFamily="34" charset="0"/>
                <a:cs typeface="Open Sans" panose="020B0606030504020204" pitchFamily="34" charset="0"/>
              </a:rPr>
              <a:t>: How does acid rain affect statues and building made of limestone? </a:t>
            </a:r>
            <a:r>
              <a:rPr lang="en-US" sz="3600" dirty="0">
                <a:solidFill>
                  <a:srgbClr val="FF0000"/>
                </a:solidFill>
                <a:latin typeface="Montserrat Light" panose="00000400000000000000" pitchFamily="50" charset="0"/>
                <a:ea typeface="Open Sans" panose="020B0606030504020204" pitchFamily="34" charset="0"/>
                <a:cs typeface="Open Sans" panose="020B0606030504020204" pitchFamily="34" charset="0"/>
              </a:rPr>
              <a:t>(this is the one given in the assignment sheet)</a:t>
            </a:r>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pPr>
              <a:lnSpc>
                <a:spcPct val="110000"/>
              </a:lnSpc>
              <a:spcBef>
                <a:spcPts val="2400"/>
              </a:spcBef>
            </a:pPr>
            <a:r>
              <a:rPr lang="en-US" sz="3600" b="1" dirty="0">
                <a:latin typeface="Montserrat Light" panose="00000400000000000000" pitchFamily="50" charset="0"/>
                <a:ea typeface="Open Sans" panose="020B0606030504020204" pitchFamily="34" charset="0"/>
                <a:cs typeface="Open Sans" panose="020B0606030504020204" pitchFamily="34" charset="0"/>
              </a:rPr>
              <a:t>FINAL</a:t>
            </a:r>
            <a:r>
              <a:rPr lang="en-US" sz="3600" dirty="0">
                <a:latin typeface="Montserrat Light" panose="00000400000000000000" pitchFamily="50" charset="0"/>
                <a:ea typeface="Open Sans" panose="020B0606030504020204" pitchFamily="34" charset="0"/>
                <a:cs typeface="Open Sans" panose="020B0606030504020204" pitchFamily="34" charset="0"/>
              </a:rPr>
              <a:t>: Does the concentration of sulphuric acid affect rate of the reaction with calcium carbonate. </a:t>
            </a:r>
            <a:r>
              <a:rPr lang="en-US" sz="3600" dirty="0">
                <a:solidFill>
                  <a:srgbClr val="FF0000"/>
                </a:solidFill>
                <a:latin typeface="Montserrat Light" panose="00000400000000000000" pitchFamily="50" charset="0"/>
                <a:ea typeface="Open Sans" panose="020B0606030504020204" pitchFamily="34" charset="0"/>
                <a:cs typeface="Open Sans" panose="020B0606030504020204" pitchFamily="34" charset="0"/>
              </a:rPr>
              <a:t>(this is “designed” (restructured) but not enhanced)</a:t>
            </a:r>
            <a:endParaRPr lang="en-US" sz="3600" dirty="0">
              <a:latin typeface="Montserrat Light" panose="00000400000000000000" pitchFamily="50" charset="0"/>
              <a:ea typeface="Open Sans" panose="020B0606030504020204" pitchFamily="34" charset="0"/>
              <a:cs typeface="Open Sans" panose="020B0606030504020204" pitchFamily="34" charset="0"/>
            </a:endParaRPr>
          </a:p>
        </p:txBody>
      </p:sp>
      <p:sp>
        <p:nvSpPr>
          <p:cNvPr id="63" name="TextBox 62">
            <a:extLst>
              <a:ext uri="{FF2B5EF4-FFF2-40B4-BE49-F238E27FC236}">
                <a16:creationId xmlns:a16="http://schemas.microsoft.com/office/drawing/2014/main" id="{92D5F59B-F8CA-463C-871F-D1042309DE00}"/>
              </a:ext>
            </a:extLst>
          </p:cNvPr>
          <p:cNvSpPr txBox="1"/>
          <p:nvPr/>
        </p:nvSpPr>
        <p:spPr>
          <a:xfrm>
            <a:off x="322229" y="4937659"/>
            <a:ext cx="8991600" cy="738664"/>
          </a:xfrm>
          <a:prstGeom prst="rect">
            <a:avLst/>
          </a:prstGeom>
          <a:noFill/>
        </p:spPr>
        <p:txBody>
          <a:bodyPr wrap="square" rtlCol="0">
            <a:spAutoFit/>
          </a:bodyPr>
          <a:lstStyle>
            <a:defPPr>
              <a:defRPr kern="1200" smtId="4294967295"/>
            </a:defPPr>
          </a:lstStyle>
          <a:p>
            <a:r>
              <a:rPr lang="en-US" sz="4200" b="1" dirty="0">
                <a:solidFill>
                  <a:srgbClr val="A167B2"/>
                </a:solidFill>
                <a:latin typeface="Libre Baskerville" panose="02000000000000000000" pitchFamily="2" charset="0"/>
              </a:rPr>
              <a:t>Research</a:t>
            </a:r>
            <a:r>
              <a:rPr lang="en-US" sz="4200" dirty="0">
                <a:solidFill>
                  <a:srgbClr val="A167B2"/>
                </a:solidFill>
                <a:latin typeface="Libre Baskerville" panose="02000000000000000000" pitchFamily="2" charset="0"/>
              </a:rPr>
              <a:t> Question:</a:t>
            </a:r>
          </a:p>
        </p:txBody>
      </p:sp>
      <p:sp>
        <p:nvSpPr>
          <p:cNvPr id="66" name="TextBox 65">
            <a:extLst>
              <a:ext uri="{FF2B5EF4-FFF2-40B4-BE49-F238E27FC236}">
                <a16:creationId xmlns:a16="http://schemas.microsoft.com/office/drawing/2014/main" id="{223EAA92-7B93-4F15-A4CA-18552CBA76AE}"/>
              </a:ext>
            </a:extLst>
          </p:cNvPr>
          <p:cNvSpPr txBox="1"/>
          <p:nvPr/>
        </p:nvSpPr>
        <p:spPr>
          <a:xfrm>
            <a:off x="13879140" y="4686955"/>
            <a:ext cx="16395552" cy="8721170"/>
          </a:xfrm>
          <a:prstGeom prst="rect">
            <a:avLst/>
          </a:prstGeom>
          <a:solidFill>
            <a:schemeClr val="accent1">
              <a:lumMod val="20000"/>
              <a:lumOff val="80000"/>
            </a:schemeClr>
          </a:solidFill>
        </p:spPr>
        <p:txBody>
          <a:bodyPr wrap="square" rtlCol="0">
            <a:spAutoFit/>
          </a:bodyPr>
          <a:lstStyle>
            <a:defPPr>
              <a:defRPr kern="1200" smtId="4294967295"/>
            </a:defPPr>
          </a:lstStyle>
          <a:p>
            <a:pPr>
              <a:lnSpc>
                <a:spcPct val="110000"/>
              </a:lnSpc>
              <a:spcBef>
                <a:spcPts val="600"/>
              </a:spcBef>
              <a:spcAft>
                <a:spcPts val="0"/>
              </a:spcAft>
            </a:pPr>
            <a:endParaRPr lang="en-AU" sz="3600" b="1" dirty="0">
              <a:latin typeface="Montserrat Light" panose="020B0604020202020204" charset="0"/>
            </a:endParaRPr>
          </a:p>
          <a:p>
            <a:pPr marL="442913" indent="-442913">
              <a:lnSpc>
                <a:spcPct val="110000"/>
              </a:lnSpc>
              <a:spcBef>
                <a:spcPts val="1800"/>
              </a:spcBef>
              <a:spcAft>
                <a:spcPts val="0"/>
              </a:spcAft>
            </a:pPr>
            <a:r>
              <a:rPr lang="en-AU" sz="3600" b="1" dirty="0">
                <a:latin typeface="Montserrat Light" panose="020B0604020202020204" charset="0"/>
              </a:rPr>
              <a:t>1. </a:t>
            </a:r>
            <a:r>
              <a:rPr lang="en-AU" sz="3600" dirty="0">
                <a:latin typeface="Montserrat Light" panose="020B0604020202020204" charset="0"/>
              </a:rPr>
              <a:t>Measure 50 mL of sulphuric acid (1.0M) and pour into the beaker.</a:t>
            </a:r>
          </a:p>
          <a:p>
            <a:pPr marL="442913" indent="-442913">
              <a:lnSpc>
                <a:spcPct val="110000"/>
              </a:lnSpc>
              <a:spcBef>
                <a:spcPts val="600"/>
              </a:spcBef>
              <a:spcAft>
                <a:spcPts val="0"/>
              </a:spcAft>
            </a:pPr>
            <a:r>
              <a:rPr lang="en-AU" sz="3600" b="1" dirty="0">
                <a:latin typeface="Montserrat Light" panose="020B0604020202020204" charset="0"/>
              </a:rPr>
              <a:t>2.</a:t>
            </a:r>
            <a:r>
              <a:rPr lang="en-AU" sz="3600" dirty="0">
                <a:latin typeface="Montserrat Light" panose="020B0604020202020204" charset="0"/>
              </a:rPr>
              <a:t> Place the beaker on the electronic scales as shown in Diagram 1 (below).</a:t>
            </a:r>
          </a:p>
          <a:p>
            <a:pPr marL="442913" indent="-442913">
              <a:lnSpc>
                <a:spcPct val="110000"/>
              </a:lnSpc>
              <a:spcBef>
                <a:spcPts val="600"/>
              </a:spcBef>
              <a:spcAft>
                <a:spcPts val="0"/>
              </a:spcAft>
            </a:pPr>
            <a:r>
              <a:rPr lang="en-AU" sz="3600" b="1" dirty="0">
                <a:latin typeface="Montserrat Light" panose="020B0604020202020204" charset="0"/>
              </a:rPr>
              <a:t>3.</a:t>
            </a:r>
            <a:r>
              <a:rPr lang="en-AU" sz="3600" dirty="0">
                <a:latin typeface="Montserrat Light" panose="020B0604020202020204" charset="0"/>
              </a:rPr>
              <a:t> On the electronic scales, beside the beaker add exactly 4 grams of marble chips.</a:t>
            </a:r>
          </a:p>
          <a:p>
            <a:pPr marL="442913" indent="-442913">
              <a:lnSpc>
                <a:spcPct val="110000"/>
              </a:lnSpc>
              <a:spcBef>
                <a:spcPts val="600"/>
              </a:spcBef>
              <a:spcAft>
                <a:spcPts val="0"/>
              </a:spcAft>
            </a:pPr>
            <a:r>
              <a:rPr lang="en-AU" sz="3600" b="1" dirty="0">
                <a:latin typeface="Montserrat Light" panose="020B0604020202020204" charset="0"/>
              </a:rPr>
              <a:t>4.</a:t>
            </a:r>
            <a:r>
              <a:rPr lang="en-AU" sz="3600" dirty="0">
                <a:latin typeface="Montserrat Light" panose="020B0604020202020204" charset="0"/>
              </a:rPr>
              <a:t> Tare (zero) the scales so that the reading is 0.00 g</a:t>
            </a:r>
            <a:endParaRPr lang="en-AU" sz="3600" dirty="0">
              <a:latin typeface="Montserrat Light" panose="020B0604020202020204" charset="0"/>
              <a:ea typeface="Open Sans" panose="020B0606030504020204" pitchFamily="34" charset="0"/>
              <a:cs typeface="Open Sans" panose="020B0606030504020204" pitchFamily="34" charset="0"/>
            </a:endParaRPr>
          </a:p>
          <a:p>
            <a:pPr marL="442913" indent="-442913">
              <a:lnSpc>
                <a:spcPct val="110000"/>
              </a:lnSpc>
              <a:spcBef>
                <a:spcPts val="600"/>
              </a:spcBef>
              <a:spcAft>
                <a:spcPts val="0"/>
              </a:spcAft>
            </a:pPr>
            <a:r>
              <a:rPr lang="en-AU" sz="3600" b="1" dirty="0">
                <a:latin typeface="Montserrat Light" panose="020B0604020202020204" charset="0"/>
              </a:rPr>
              <a:t>5.</a:t>
            </a:r>
            <a:r>
              <a:rPr lang="en-AU" sz="3600" dirty="0">
                <a:latin typeface="Montserrat Light" panose="020B0604020202020204" charset="0"/>
              </a:rPr>
              <a:t> Pick up the Marble chips and add them (all together) to the beaker of Acid. Start the timer at this point. </a:t>
            </a:r>
          </a:p>
          <a:p>
            <a:pPr marL="442913" indent="-442913">
              <a:lnSpc>
                <a:spcPct val="110000"/>
              </a:lnSpc>
              <a:spcBef>
                <a:spcPts val="600"/>
              </a:spcBef>
              <a:spcAft>
                <a:spcPts val="0"/>
              </a:spcAft>
            </a:pPr>
            <a:r>
              <a:rPr lang="en-AU" sz="3600" dirty="0">
                <a:latin typeface="Montserrat Light" panose="020B0604020202020204" charset="0"/>
                <a:ea typeface="Open Sans" panose="020B0606030504020204" pitchFamily="34" charset="0"/>
                <a:cs typeface="Open Sans" panose="020B0606030504020204" pitchFamily="34" charset="0"/>
              </a:rPr>
              <a:t>6. Stir the solution.</a:t>
            </a:r>
          </a:p>
          <a:p>
            <a:pPr marL="442913" indent="-442913">
              <a:lnSpc>
                <a:spcPct val="110000"/>
              </a:lnSpc>
              <a:spcBef>
                <a:spcPts val="600"/>
              </a:spcBef>
              <a:spcAft>
                <a:spcPts val="0"/>
              </a:spcAft>
            </a:pPr>
            <a:r>
              <a:rPr lang="en-AU" sz="3600" b="1" dirty="0">
                <a:latin typeface="Montserrat Light" panose="020B0604020202020204" charset="0"/>
              </a:rPr>
              <a:t>7.</a:t>
            </a:r>
            <a:r>
              <a:rPr lang="en-AU" sz="3600" dirty="0">
                <a:latin typeface="Montserrat Light" panose="020B0604020202020204" charset="0"/>
              </a:rPr>
              <a:t> At the three-minute mark record the loss in mass of the acid and Marble Chip mixture</a:t>
            </a:r>
            <a:endParaRPr lang="en-US" sz="3600" dirty="0">
              <a:latin typeface="Montserrat Light" panose="020B0604020202020204" charset="0"/>
              <a:ea typeface="Open Sans" panose="020B0606030504020204" pitchFamily="34" charset="0"/>
              <a:cs typeface="Open Sans" panose="020B0606030504020204" pitchFamily="34" charset="0"/>
            </a:endParaRPr>
          </a:p>
          <a:p>
            <a:pPr marL="442913" indent="-442913">
              <a:lnSpc>
                <a:spcPct val="110000"/>
              </a:lnSpc>
              <a:spcBef>
                <a:spcPts val="600"/>
              </a:spcBef>
              <a:spcAft>
                <a:spcPts val="0"/>
              </a:spcAft>
            </a:pPr>
            <a:r>
              <a:rPr lang="en-AU" sz="3600" b="1" dirty="0">
                <a:latin typeface="Montserrat Light" panose="020B0604020202020204" charset="0"/>
              </a:rPr>
              <a:t>8.</a:t>
            </a:r>
            <a:r>
              <a:rPr lang="en-AU" sz="3600" dirty="0">
                <a:latin typeface="Montserrat Light" panose="020B0604020202020204" charset="0"/>
              </a:rPr>
              <a:t> Repeat steps 1-7 but using different concentrations of Acid</a:t>
            </a:r>
            <a:endParaRPr lang="en-US" sz="3600" dirty="0">
              <a:latin typeface="Montserrat Light" panose="020B0604020202020204" charset="0"/>
              <a:ea typeface="Open Sans" panose="020B0606030504020204" pitchFamily="34" charset="0"/>
              <a:cs typeface="Open Sans" panose="020B0606030504020204" pitchFamily="34" charset="0"/>
            </a:endParaRPr>
          </a:p>
        </p:txBody>
      </p:sp>
      <p:sp>
        <p:nvSpPr>
          <p:cNvPr id="67" name="TextBox 66">
            <a:extLst>
              <a:ext uri="{FF2B5EF4-FFF2-40B4-BE49-F238E27FC236}">
                <a16:creationId xmlns:a16="http://schemas.microsoft.com/office/drawing/2014/main" id="{716F17B6-B5C7-4922-B9E2-CD14BD16A568}"/>
              </a:ext>
            </a:extLst>
          </p:cNvPr>
          <p:cNvSpPr txBox="1"/>
          <p:nvPr/>
        </p:nvSpPr>
        <p:spPr>
          <a:xfrm>
            <a:off x="13772684" y="3668162"/>
            <a:ext cx="8991600" cy="769441"/>
          </a:xfrm>
          <a:prstGeom prst="rect">
            <a:avLst/>
          </a:prstGeom>
          <a:noFill/>
        </p:spPr>
        <p:txBody>
          <a:bodyPr wrap="square" rtlCol="0">
            <a:spAutoFit/>
          </a:bodyPr>
          <a:lstStyle>
            <a:defPPr>
              <a:defRPr kern="1200" smtId="4294967295"/>
            </a:defPPr>
          </a:lstStyle>
          <a:p>
            <a:r>
              <a:rPr lang="en-US" sz="4400" b="1" dirty="0">
                <a:solidFill>
                  <a:srgbClr val="A167B2"/>
                </a:solidFill>
                <a:latin typeface="Libre Baskerville" panose="02000000000000000000" pitchFamily="2" charset="0"/>
              </a:rPr>
              <a:t>Method</a:t>
            </a:r>
          </a:p>
        </p:txBody>
      </p:sp>
      <p:sp>
        <p:nvSpPr>
          <p:cNvPr id="30" name="Title 11">
            <a:extLst>
              <a:ext uri="{FF2B5EF4-FFF2-40B4-BE49-F238E27FC236}">
                <a16:creationId xmlns:a16="http://schemas.microsoft.com/office/drawing/2014/main" id="{B6CA4236-BA9A-4353-98F0-CD508DA2DA81}"/>
              </a:ext>
            </a:extLst>
          </p:cNvPr>
          <p:cNvSpPr txBox="1"/>
          <p:nvPr/>
        </p:nvSpPr>
        <p:spPr>
          <a:xfrm>
            <a:off x="4308060" y="450383"/>
            <a:ext cx="35966400" cy="1711529"/>
          </a:xfrm>
          <a:prstGeom prst="rect">
            <a:avLst/>
          </a:prstGeom>
          <a:solidFill>
            <a:schemeClr val="tx2">
              <a:lumMod val="20000"/>
              <a:lumOff val="80000"/>
            </a:schemeClr>
          </a:solidFill>
        </p:spPr>
        <p:txBody>
          <a:bodyPr lIns="128016" tIns="64008" rIns="128016" bIns="64008"/>
          <a:lstStyle>
            <a:defPPr>
              <a:defRPr kern="1200" smtId="4294967295"/>
            </a:defPPr>
            <a:lvl1pPr algn="ctr" defTabSz="4389028" rtl="0" eaLnBrk="1" latinLnBrk="0" hangingPunct="1">
              <a:spcBef>
                <a:spcPct val="0"/>
              </a:spcBef>
              <a:buNone/>
              <a:defRPr sz="13400" kern="1200">
                <a:solidFill>
                  <a:schemeClr val="tx1"/>
                </a:solidFill>
                <a:latin typeface="+mj-lt"/>
                <a:ea typeface="+mj-ea"/>
                <a:cs typeface="+mj-cs"/>
              </a:defRPr>
            </a:lvl1pPr>
          </a:lstStyle>
          <a:p>
            <a:r>
              <a:rPr lang="en-US" sz="11500" b="1" dirty="0">
                <a:solidFill>
                  <a:schemeClr val="accent6">
                    <a:lumMod val="75000"/>
                  </a:schemeClr>
                </a:solidFill>
                <a:latin typeface="Libre Baskerville" panose="02000000000000000000" pitchFamily="2" charset="0"/>
              </a:rPr>
              <a:t>Acid rain and Calcium Carbonate structures</a:t>
            </a:r>
          </a:p>
        </p:txBody>
      </p:sp>
      <p:sp>
        <p:nvSpPr>
          <p:cNvPr id="19" name="TextBox 18">
            <a:extLst>
              <a:ext uri="{FF2B5EF4-FFF2-40B4-BE49-F238E27FC236}">
                <a16:creationId xmlns:a16="http://schemas.microsoft.com/office/drawing/2014/main" id="{04154314-4911-4443-A776-FF760714A1D7}"/>
              </a:ext>
            </a:extLst>
          </p:cNvPr>
          <p:cNvSpPr txBox="1"/>
          <p:nvPr/>
        </p:nvSpPr>
        <p:spPr>
          <a:xfrm>
            <a:off x="-64547" y="11434860"/>
            <a:ext cx="8420766" cy="3912125"/>
          </a:xfrm>
          <a:prstGeom prst="rect">
            <a:avLst/>
          </a:prstGeom>
          <a:solidFill>
            <a:schemeClr val="accent1">
              <a:lumMod val="20000"/>
              <a:lumOff val="80000"/>
            </a:schemeClr>
          </a:solidFill>
        </p:spPr>
        <p:txBody>
          <a:bodyPr wrap="square" lIns="216000" tIns="144000" rIns="216000" bIns="144000" rtlCol="0">
            <a:spAutoFit/>
          </a:bodyPr>
          <a:lstStyle>
            <a:defPPr>
              <a:defRPr kern="1200" smtId="4294967295"/>
            </a:defPPr>
          </a:lstStyle>
          <a:p>
            <a:endParaRPr lang="en-US" sz="2800" u="sng" dirty="0">
              <a:latin typeface="Montserrat Light" panose="00000400000000000000" pitchFamily="50" charset="0"/>
              <a:ea typeface="Open Sans" panose="020B0606030504020204" pitchFamily="34" charset="0"/>
              <a:cs typeface="Open Sans" panose="020B0606030504020204" pitchFamily="34" charset="0"/>
            </a:endParaRPr>
          </a:p>
          <a:p>
            <a:endParaRPr lang="en-US" sz="2800" u="sng" dirty="0">
              <a:latin typeface="Montserrat Light" panose="00000400000000000000" pitchFamily="50" charset="0"/>
              <a:ea typeface="Open Sans" panose="020B0606030504020204" pitchFamily="34" charset="0"/>
              <a:cs typeface="Open Sans" panose="020B0606030504020204" pitchFamily="34" charset="0"/>
            </a:endParaRPr>
          </a:p>
          <a:p>
            <a:pPr>
              <a:lnSpc>
                <a:spcPct val="110000"/>
              </a:lnSpc>
              <a:spcBef>
                <a:spcPts val="600"/>
              </a:spcBef>
            </a:pPr>
            <a:r>
              <a:rPr lang="en-US" sz="3600" u="sng" dirty="0">
                <a:latin typeface="Montserrat Light" panose="00000400000000000000" pitchFamily="50" charset="0"/>
                <a:ea typeface="Open Sans" panose="020B0606030504020204" pitchFamily="34" charset="0"/>
                <a:cs typeface="Open Sans" panose="020B0606030504020204" pitchFamily="34" charset="0"/>
              </a:rPr>
              <a:t>Independent variable</a:t>
            </a:r>
            <a:r>
              <a:rPr lang="en-US" sz="3600" dirty="0">
                <a:latin typeface="Montserrat Light" panose="00000400000000000000" pitchFamily="50" charset="0"/>
                <a:ea typeface="Open Sans" panose="020B0606030504020204" pitchFamily="34" charset="0"/>
                <a:cs typeface="Open Sans" panose="020B0606030504020204" pitchFamily="34" charset="0"/>
              </a:rPr>
              <a:t>: </a:t>
            </a:r>
          </a:p>
          <a:p>
            <a:pPr>
              <a:lnSpc>
                <a:spcPct val="110000"/>
              </a:lnSpc>
              <a:spcBef>
                <a:spcPts val="600"/>
              </a:spcBef>
            </a:pPr>
            <a:r>
              <a:rPr lang="en-US" sz="3600" dirty="0">
                <a:latin typeface="Montserrat Light" panose="00000400000000000000" pitchFamily="50" charset="0"/>
                <a:ea typeface="Open Sans" panose="020B0606030504020204" pitchFamily="34" charset="0"/>
                <a:cs typeface="Open Sans" panose="020B0606030504020204" pitchFamily="34" charset="0"/>
              </a:rPr>
              <a:t>Concentration of Sulphuric acid</a:t>
            </a:r>
          </a:p>
          <a:p>
            <a:pPr>
              <a:lnSpc>
                <a:spcPct val="110000"/>
              </a:lnSpc>
              <a:spcBef>
                <a:spcPts val="1200"/>
              </a:spcBef>
            </a:pPr>
            <a:r>
              <a:rPr lang="en-US" sz="3600" u="sng" dirty="0">
                <a:latin typeface="Montserrat Light" panose="00000400000000000000" pitchFamily="50" charset="0"/>
                <a:ea typeface="Open Sans" panose="020B0606030504020204" pitchFamily="34" charset="0"/>
                <a:cs typeface="Open Sans" panose="020B0606030504020204" pitchFamily="34" charset="0"/>
              </a:rPr>
              <a:t>Dependent variable</a:t>
            </a:r>
            <a:r>
              <a:rPr lang="en-US" sz="3600" dirty="0">
                <a:latin typeface="Montserrat Light" panose="00000400000000000000" pitchFamily="50" charset="0"/>
                <a:ea typeface="Open Sans" panose="020B0606030504020204" pitchFamily="34" charset="0"/>
                <a:cs typeface="Open Sans" panose="020B0606030504020204" pitchFamily="34" charset="0"/>
              </a:rPr>
              <a:t>: </a:t>
            </a:r>
          </a:p>
          <a:p>
            <a:pPr>
              <a:lnSpc>
                <a:spcPct val="110000"/>
              </a:lnSpc>
              <a:spcBef>
                <a:spcPts val="600"/>
              </a:spcBef>
            </a:pPr>
            <a:r>
              <a:rPr lang="en-US" sz="3600" dirty="0">
                <a:latin typeface="Montserrat Light" panose="00000400000000000000" pitchFamily="50" charset="0"/>
                <a:ea typeface="Open Sans" panose="020B0606030504020204" pitchFamily="34" charset="0"/>
                <a:cs typeface="Open Sans" panose="020B0606030504020204" pitchFamily="34" charset="0"/>
              </a:rPr>
              <a:t>Mass loss of the reaction mixture</a:t>
            </a:r>
          </a:p>
        </p:txBody>
      </p:sp>
      <p:sp>
        <p:nvSpPr>
          <p:cNvPr id="20" name="TextBox 19">
            <a:extLst>
              <a:ext uri="{FF2B5EF4-FFF2-40B4-BE49-F238E27FC236}">
                <a16:creationId xmlns:a16="http://schemas.microsoft.com/office/drawing/2014/main" id="{636B01F0-65AB-4092-8593-0546E7264BF3}"/>
              </a:ext>
            </a:extLst>
          </p:cNvPr>
          <p:cNvSpPr txBox="1"/>
          <p:nvPr/>
        </p:nvSpPr>
        <p:spPr>
          <a:xfrm>
            <a:off x="-17523" y="11741199"/>
            <a:ext cx="6324600" cy="738664"/>
          </a:xfrm>
          <a:prstGeom prst="rect">
            <a:avLst/>
          </a:prstGeom>
          <a:noFill/>
        </p:spPr>
        <p:txBody>
          <a:bodyPr wrap="square" rtlCol="0">
            <a:spAutoFit/>
          </a:bodyPr>
          <a:lstStyle>
            <a:defPPr>
              <a:defRPr kern="1200" smtId="4294967295"/>
            </a:defPPr>
          </a:lstStyle>
          <a:p>
            <a:r>
              <a:rPr lang="en-US" sz="4200" dirty="0">
                <a:solidFill>
                  <a:srgbClr val="A167B2"/>
                </a:solidFill>
                <a:latin typeface="Libre Baskerville" panose="02000000000000000000" pitchFamily="2" charset="0"/>
              </a:rPr>
              <a:t>Variables:</a:t>
            </a:r>
          </a:p>
        </p:txBody>
      </p:sp>
      <p:sp>
        <p:nvSpPr>
          <p:cNvPr id="14" name="Rectangle 13">
            <a:extLst>
              <a:ext uri="{FF2B5EF4-FFF2-40B4-BE49-F238E27FC236}">
                <a16:creationId xmlns:a16="http://schemas.microsoft.com/office/drawing/2014/main" id="{D99DAC25-F3A6-417B-AF55-451DDEE277E9}"/>
              </a:ext>
            </a:extLst>
          </p:cNvPr>
          <p:cNvSpPr/>
          <p:nvPr/>
        </p:nvSpPr>
        <p:spPr bwMode="auto">
          <a:xfrm>
            <a:off x="13556355" y="13776516"/>
            <a:ext cx="17457045" cy="11494639"/>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graphicFrame>
        <p:nvGraphicFramePr>
          <p:cNvPr id="7" name="Table 6">
            <a:extLst>
              <a:ext uri="{FF2B5EF4-FFF2-40B4-BE49-F238E27FC236}">
                <a16:creationId xmlns:a16="http://schemas.microsoft.com/office/drawing/2014/main" id="{E6FEDD59-F11E-46BF-803B-F1E30FF4E2FC}"/>
              </a:ext>
            </a:extLst>
          </p:cNvPr>
          <p:cNvGraphicFramePr>
            <a:graphicFrameLocks noGrp="1"/>
          </p:cNvGraphicFramePr>
          <p:nvPr>
            <p:extLst>
              <p:ext uri="{D42A27DB-BD31-4B8C-83A1-F6EECF244321}">
                <p14:modId xmlns:p14="http://schemas.microsoft.com/office/powerpoint/2010/main" val="2174444183"/>
              </p:ext>
            </p:extLst>
          </p:nvPr>
        </p:nvGraphicFramePr>
        <p:xfrm>
          <a:off x="30734312" y="3040734"/>
          <a:ext cx="12943793" cy="7220331"/>
        </p:xfrm>
        <a:graphic>
          <a:graphicData uri="http://schemas.openxmlformats.org/drawingml/2006/table">
            <a:tbl>
              <a:tblPr>
                <a:tableStyleId>{5C22544A-7EE6-4342-B048-85BDC9FD1C3A}</a:tableStyleId>
              </a:tblPr>
              <a:tblGrid>
                <a:gridCol w="12943793">
                  <a:extLst>
                    <a:ext uri="{9D8B030D-6E8A-4147-A177-3AD203B41FA5}">
                      <a16:colId xmlns:a16="http://schemas.microsoft.com/office/drawing/2014/main" val="2285085831"/>
                    </a:ext>
                  </a:extLst>
                </a:gridCol>
              </a:tblGrid>
              <a:tr h="4279104">
                <a:tc>
                  <a:txBody>
                    <a:bodyPr/>
                    <a:lstStyle/>
                    <a:p>
                      <a:pPr marL="342900" lvl="0" indent="-342900" algn="l">
                        <a:lnSpc>
                          <a:spcPct val="110000"/>
                        </a:lnSpc>
                        <a:spcBef>
                          <a:spcPts val="600"/>
                        </a:spcBef>
                        <a:buFont typeface="Symbol" panose="05050102010706020507" pitchFamily="18" charset="2"/>
                        <a:buChar char=""/>
                      </a:pPr>
                      <a:endParaRPr lang="en-AU" sz="3200" dirty="0">
                        <a:effectLst/>
                        <a:latin typeface="Montserrat Light" panose="020B0604020202020204" charset="0"/>
                      </a:endParaRPr>
                    </a:p>
                    <a:p>
                      <a:pPr marL="342900" lvl="0" indent="-342900" algn="l">
                        <a:lnSpc>
                          <a:spcPct val="110000"/>
                        </a:lnSpc>
                        <a:spcBef>
                          <a:spcPts val="600"/>
                        </a:spcBef>
                        <a:buFont typeface="Symbol" panose="05050102010706020507" pitchFamily="18" charset="2"/>
                        <a:buChar char=""/>
                      </a:pPr>
                      <a:endParaRPr lang="en-AU" sz="3200" dirty="0">
                        <a:effectLst/>
                        <a:latin typeface="Montserrat Light" panose="020B0604020202020204" charset="0"/>
                      </a:endParaRPr>
                    </a:p>
                    <a:p>
                      <a:pPr marL="342900" lvl="0" indent="-342900" algn="l">
                        <a:lnSpc>
                          <a:spcPct val="110000"/>
                        </a:lnSpc>
                        <a:spcBef>
                          <a:spcPts val="600"/>
                        </a:spcBef>
                        <a:buFont typeface="Symbol" panose="05050102010706020507" pitchFamily="18" charset="2"/>
                        <a:buChar char=""/>
                      </a:pPr>
                      <a:endParaRPr lang="en-AU" sz="3200" dirty="0">
                        <a:effectLst/>
                        <a:latin typeface="Montserrat Light" panose="020B0604020202020204" charset="0"/>
                      </a:endParaRPr>
                    </a:p>
                    <a:p>
                      <a:pPr marL="342900" lvl="0" indent="-342900" algn="l">
                        <a:lnSpc>
                          <a:spcPct val="110000"/>
                        </a:lnSpc>
                        <a:spcBef>
                          <a:spcPts val="600"/>
                        </a:spcBef>
                        <a:buFont typeface="Symbol" panose="05050102010706020507" pitchFamily="18" charset="2"/>
                        <a:buChar char=""/>
                      </a:pPr>
                      <a:endParaRPr lang="en-AU" sz="3200" dirty="0">
                        <a:effectLst/>
                        <a:latin typeface="Montserrat Light" panose="020B0604020202020204" charset="0"/>
                      </a:endParaRPr>
                    </a:p>
                    <a:p>
                      <a:pPr marL="342900" lvl="0" indent="-342900" algn="l">
                        <a:lnSpc>
                          <a:spcPct val="110000"/>
                        </a:lnSpc>
                        <a:spcBef>
                          <a:spcPts val="600"/>
                        </a:spcBef>
                        <a:buFont typeface="Symbol" panose="05050102010706020507" pitchFamily="18" charset="2"/>
                        <a:buChar char=""/>
                      </a:pPr>
                      <a:r>
                        <a:rPr lang="en-AU" sz="3200" dirty="0">
                          <a:effectLst/>
                          <a:latin typeface="Montserrat Light" panose="020B0604020202020204" charset="0"/>
                        </a:rPr>
                        <a:t>100 mL beaker</a:t>
                      </a:r>
                    </a:p>
                    <a:p>
                      <a:pPr marL="342900" lvl="0" indent="-342900" algn="l">
                        <a:lnSpc>
                          <a:spcPct val="110000"/>
                        </a:lnSpc>
                        <a:spcBef>
                          <a:spcPts val="600"/>
                        </a:spcBef>
                        <a:buFont typeface="Symbol" panose="05050102010706020507" pitchFamily="18" charset="2"/>
                        <a:buChar char=""/>
                      </a:pPr>
                      <a:r>
                        <a:rPr lang="en-AU" sz="3200" dirty="0">
                          <a:effectLst/>
                          <a:latin typeface="Montserrat Light" panose="020B0604020202020204" charset="0"/>
                        </a:rPr>
                        <a:t>electronic scales</a:t>
                      </a:r>
                    </a:p>
                    <a:p>
                      <a:pPr marL="342900" lvl="0" indent="-342900" algn="l">
                        <a:lnSpc>
                          <a:spcPct val="110000"/>
                        </a:lnSpc>
                        <a:spcBef>
                          <a:spcPts val="600"/>
                        </a:spcBef>
                        <a:buFont typeface="Symbol" panose="05050102010706020507" pitchFamily="18" charset="2"/>
                        <a:buChar char=""/>
                      </a:pPr>
                      <a:r>
                        <a:rPr lang="en-AU" sz="3200" dirty="0">
                          <a:effectLst/>
                          <a:latin typeface="Montserrat Light" panose="020B0604020202020204" charset="0"/>
                        </a:rPr>
                        <a:t>Container of marble chips</a:t>
                      </a:r>
                    </a:p>
                    <a:p>
                      <a:pPr marL="342900" lvl="0" indent="-342900" algn="l">
                        <a:lnSpc>
                          <a:spcPct val="110000"/>
                        </a:lnSpc>
                        <a:spcBef>
                          <a:spcPts val="600"/>
                        </a:spcBef>
                        <a:buFont typeface="Symbol" panose="05050102010706020507" pitchFamily="18" charset="2"/>
                        <a:buChar char=""/>
                      </a:pPr>
                      <a:r>
                        <a:rPr lang="en-AU" sz="3200" dirty="0">
                          <a:effectLst/>
                          <a:latin typeface="Montserrat Light" panose="020B0604020202020204" charset="0"/>
                        </a:rPr>
                        <a:t>Sulphuric acid (1.0M)</a:t>
                      </a:r>
                    </a:p>
                    <a:p>
                      <a:pPr marL="342900" lvl="0" indent="-342900" algn="l">
                        <a:lnSpc>
                          <a:spcPct val="110000"/>
                        </a:lnSpc>
                        <a:spcBef>
                          <a:spcPts val="600"/>
                        </a:spcBef>
                        <a:buFont typeface="Symbol" panose="05050102010706020507" pitchFamily="18" charset="2"/>
                        <a:buChar char=""/>
                      </a:pPr>
                      <a:r>
                        <a:rPr lang="en-AU" sz="3200" dirty="0">
                          <a:effectLst/>
                          <a:latin typeface="Montserrat Light" panose="020B0604020202020204" charset="0"/>
                        </a:rPr>
                        <a:t>25 mL Measuring Cylinder</a:t>
                      </a:r>
                    </a:p>
                    <a:p>
                      <a:pPr marL="342900" lvl="0" indent="-342900" algn="l">
                        <a:lnSpc>
                          <a:spcPct val="110000"/>
                        </a:lnSpc>
                        <a:spcBef>
                          <a:spcPts val="600"/>
                        </a:spcBef>
                        <a:buFont typeface="Symbol" panose="05050102010706020507" pitchFamily="18" charset="2"/>
                        <a:buChar char=""/>
                      </a:pPr>
                      <a:r>
                        <a:rPr lang="en-AU" sz="3200" dirty="0">
                          <a:effectLst/>
                          <a:latin typeface="Montserrat Light" panose="020B0604020202020204" charset="0"/>
                        </a:rPr>
                        <a:t>Distilled water</a:t>
                      </a:r>
                    </a:p>
                    <a:p>
                      <a:pPr marL="342900" lvl="0" indent="-342900" algn="l">
                        <a:lnSpc>
                          <a:spcPct val="110000"/>
                        </a:lnSpc>
                        <a:spcBef>
                          <a:spcPts val="600"/>
                        </a:spcBef>
                        <a:buFont typeface="Symbol" panose="05050102010706020507" pitchFamily="18" charset="2"/>
                        <a:buChar char=""/>
                      </a:pPr>
                      <a:r>
                        <a:rPr lang="en-AU" sz="3200" dirty="0">
                          <a:effectLst/>
                          <a:latin typeface="Montserrat Light" panose="020B0604020202020204" charset="0"/>
                        </a:rPr>
                        <a:t>Watch or timer</a:t>
                      </a:r>
                      <a:endParaRPr lang="en-AU" sz="2800" dirty="0">
                        <a:effectLst/>
                        <a:latin typeface="Montserrat Light" panose="020B0604020202020204" charset="0"/>
                      </a:endParaRPr>
                    </a:p>
                    <a:p>
                      <a:pPr marL="342900" lvl="0" indent="-342900" algn="l">
                        <a:lnSpc>
                          <a:spcPct val="110000"/>
                        </a:lnSpc>
                        <a:spcBef>
                          <a:spcPts val="600"/>
                        </a:spcBef>
                        <a:buFont typeface="Symbol" panose="05050102010706020507" pitchFamily="18" charset="2"/>
                        <a:buChar char=""/>
                      </a:pPr>
                      <a:endParaRPr lang="en-AU" sz="3200" dirty="0">
                        <a:effectLst/>
                        <a:latin typeface="Montserrat Light" panose="020B0604020202020204" charset="0"/>
                      </a:endParaRPr>
                    </a:p>
                  </a:txBody>
                  <a:tcPr marL="114300" marR="114300" marT="0" marB="0">
                    <a:solidFill>
                      <a:schemeClr val="accent1">
                        <a:lumMod val="20000"/>
                        <a:lumOff val="80000"/>
                      </a:schemeClr>
                    </a:solidFill>
                  </a:tcPr>
                </a:tc>
                <a:extLst>
                  <a:ext uri="{0D108BD9-81ED-4DB2-BD59-A6C34878D82A}">
                    <a16:rowId xmlns:a16="http://schemas.microsoft.com/office/drawing/2014/main" val="1670681054"/>
                  </a:ext>
                </a:extLst>
              </a:tr>
            </a:tbl>
          </a:graphicData>
        </a:graphic>
      </p:graphicFrame>
      <p:sp>
        <p:nvSpPr>
          <p:cNvPr id="58" name="TextBox 57">
            <a:extLst>
              <a:ext uri="{FF2B5EF4-FFF2-40B4-BE49-F238E27FC236}">
                <a16:creationId xmlns:a16="http://schemas.microsoft.com/office/drawing/2014/main" id="{E3DA8D0E-1298-4193-913A-0FE766B77D13}"/>
              </a:ext>
            </a:extLst>
          </p:cNvPr>
          <p:cNvSpPr txBox="1"/>
          <p:nvPr/>
        </p:nvSpPr>
        <p:spPr>
          <a:xfrm>
            <a:off x="26950659" y="15268689"/>
            <a:ext cx="16084918" cy="6585201"/>
          </a:xfrm>
          <a:prstGeom prst="rect">
            <a:avLst/>
          </a:prstGeom>
          <a:solidFill>
            <a:schemeClr val="accent1">
              <a:lumMod val="20000"/>
              <a:lumOff val="80000"/>
            </a:schemeClr>
          </a:solidFill>
        </p:spPr>
        <p:txBody>
          <a:bodyPr wrap="square" lIns="180000" rIns="180000" rtlCol="0">
            <a:spAutoFit/>
          </a:bodyPr>
          <a:lstStyle>
            <a:defPPr>
              <a:defRPr kern="1200" smtId="4294967295"/>
            </a:defPPr>
          </a:lstStyle>
          <a:p>
            <a:pPr>
              <a:lnSpc>
                <a:spcPct val="110000"/>
              </a:lnSpc>
              <a:spcBef>
                <a:spcPts val="1200"/>
              </a:spcBef>
              <a:spcAft>
                <a:spcPts val="0"/>
              </a:spcAft>
            </a:pPr>
            <a:endParaRPr lang="en-AU" sz="3600" dirty="0">
              <a:latin typeface="Montserrat Light" panose="00000400000000000000" pitchFamily="50" charset="0"/>
              <a:ea typeface="Open Sans" panose="020B0606030504020204" pitchFamily="34" charset="0"/>
              <a:cs typeface="Open Sans" panose="020B0606030504020204" pitchFamily="34" charset="0"/>
            </a:endParaRPr>
          </a:p>
          <a:p>
            <a:pPr>
              <a:lnSpc>
                <a:spcPct val="110000"/>
              </a:lnSpc>
              <a:spcBef>
                <a:spcPts val="1200"/>
              </a:spcBef>
              <a:spcAft>
                <a:spcPts val="0"/>
              </a:spcAft>
            </a:pPr>
            <a:endParaRPr lang="en-AU" sz="3600" dirty="0">
              <a:latin typeface="Montserrat Light" panose="00000400000000000000" pitchFamily="50" charset="0"/>
              <a:ea typeface="Open Sans" panose="020B0606030504020204" pitchFamily="34" charset="0"/>
              <a:cs typeface="Open Sans" panose="020B0606030504020204" pitchFamily="34" charset="0"/>
            </a:endParaRPr>
          </a:p>
          <a:p>
            <a:pPr>
              <a:lnSpc>
                <a:spcPct val="110000"/>
              </a:lnSpc>
              <a:spcBef>
                <a:spcPts val="1200"/>
              </a:spcBef>
              <a:spcAft>
                <a:spcPts val="0"/>
              </a:spcAft>
            </a:pPr>
            <a:r>
              <a:rPr lang="en-AU" sz="3600" dirty="0">
                <a:latin typeface="Montserrat Light" panose="00000400000000000000" pitchFamily="50" charset="0"/>
                <a:ea typeface="Open Sans" panose="020B0606030504020204" pitchFamily="34" charset="0"/>
                <a:cs typeface="Open Sans" panose="020B0606030504020204" pitchFamily="34" charset="0"/>
              </a:rPr>
              <a:t>As the concentration of the acid increases so does the loss in mass. This means that as the concentration of the acid rain increases more calcium carbonate is lost. At a concentration of 0.4M, the mass loss was 0.19g. At double this concentration (0.8M) the mass loss was 0.38g. This shows that the mass loss was greater at the higher concentrations of acid. </a:t>
            </a:r>
          </a:p>
          <a:p>
            <a:pPr>
              <a:lnSpc>
                <a:spcPct val="110000"/>
              </a:lnSpc>
              <a:spcBef>
                <a:spcPts val="1200"/>
              </a:spcBef>
              <a:spcAft>
                <a:spcPts val="0"/>
              </a:spcAft>
            </a:pPr>
            <a:r>
              <a:rPr lang="en-AU" sz="3600" dirty="0">
                <a:latin typeface="Montserrat Light" panose="00000400000000000000" pitchFamily="50" charset="0"/>
                <a:ea typeface="Open Sans" panose="020B0606030504020204" pitchFamily="34" charset="0"/>
                <a:cs typeface="Open Sans" panose="020B0606030504020204" pitchFamily="34" charset="0"/>
              </a:rPr>
              <a:t>This data shows that acid rain affects Calcium carbonate structures by dissolving them. The more acid rain the more the structures dissolve.</a:t>
            </a:r>
          </a:p>
        </p:txBody>
      </p:sp>
      <p:sp>
        <p:nvSpPr>
          <p:cNvPr id="24" name="TextBox 23">
            <a:extLst>
              <a:ext uri="{FF2B5EF4-FFF2-40B4-BE49-F238E27FC236}">
                <a16:creationId xmlns:a16="http://schemas.microsoft.com/office/drawing/2014/main" id="{3203CE77-8838-4FE0-AAE9-32033B4EC5B2}"/>
              </a:ext>
            </a:extLst>
          </p:cNvPr>
          <p:cNvSpPr txBox="1"/>
          <p:nvPr/>
        </p:nvSpPr>
        <p:spPr>
          <a:xfrm>
            <a:off x="30951604" y="3698941"/>
            <a:ext cx="8579142" cy="738664"/>
          </a:xfrm>
          <a:prstGeom prst="rect">
            <a:avLst/>
          </a:prstGeom>
          <a:noFill/>
        </p:spPr>
        <p:txBody>
          <a:bodyPr wrap="square" rtlCol="0">
            <a:spAutoFit/>
          </a:bodyPr>
          <a:lstStyle>
            <a:defPPr>
              <a:defRPr kern="1200" smtId="4294967295"/>
            </a:defPPr>
          </a:lstStyle>
          <a:p>
            <a:r>
              <a:rPr lang="en-US" sz="4200" b="1" dirty="0">
                <a:solidFill>
                  <a:srgbClr val="A167B2"/>
                </a:solidFill>
                <a:latin typeface="Libre Baskerville" panose="02000000000000000000" pitchFamily="2" charset="0"/>
              </a:rPr>
              <a:t>Equipment and Materials:</a:t>
            </a:r>
          </a:p>
        </p:txBody>
      </p:sp>
      <p:sp>
        <p:nvSpPr>
          <p:cNvPr id="35" name="TextBox 34">
            <a:extLst>
              <a:ext uri="{FF2B5EF4-FFF2-40B4-BE49-F238E27FC236}">
                <a16:creationId xmlns:a16="http://schemas.microsoft.com/office/drawing/2014/main" id="{C3E55134-5FC2-4AAC-9FB9-920E646EBFF0}"/>
              </a:ext>
            </a:extLst>
          </p:cNvPr>
          <p:cNvSpPr txBox="1"/>
          <p:nvPr/>
        </p:nvSpPr>
        <p:spPr>
          <a:xfrm>
            <a:off x="13602357" y="14198845"/>
            <a:ext cx="12880138" cy="1985159"/>
          </a:xfrm>
          <a:prstGeom prst="rect">
            <a:avLst/>
          </a:prstGeom>
          <a:solidFill>
            <a:schemeClr val="accent1">
              <a:lumMod val="20000"/>
              <a:lumOff val="80000"/>
            </a:schemeClr>
          </a:solidFill>
        </p:spPr>
        <p:txBody>
          <a:bodyPr wrap="square" rtlCol="0">
            <a:spAutoFit/>
          </a:bodyPr>
          <a:lstStyle>
            <a:defPPr>
              <a:defRPr kern="1200" smtId="4294967295"/>
            </a:defPPr>
          </a:lstStyle>
          <a:p>
            <a:pPr>
              <a:spcAft>
                <a:spcPts val="1800"/>
              </a:spcAft>
            </a:pPr>
            <a:r>
              <a:rPr lang="en-US" sz="4400" dirty="0">
                <a:solidFill>
                  <a:srgbClr val="A167B2"/>
                </a:solidFill>
                <a:latin typeface="Libre Baskerville" panose="02000000000000000000" pitchFamily="2" charset="0"/>
              </a:rPr>
              <a:t>R</a:t>
            </a:r>
            <a:r>
              <a:rPr lang="en-US" sz="4200" dirty="0">
                <a:solidFill>
                  <a:srgbClr val="A167B2"/>
                </a:solidFill>
                <a:latin typeface="Libre Baskerville" panose="02000000000000000000" pitchFamily="2" charset="0"/>
              </a:rPr>
              <a:t>isk Assessment</a:t>
            </a:r>
          </a:p>
          <a:p>
            <a:r>
              <a:rPr lang="en-US" sz="3200" b="1" dirty="0">
                <a:latin typeface="Montserrat Light" panose="020B0604020202020204" charset="0"/>
              </a:rPr>
              <a:t>Table</a:t>
            </a:r>
            <a:r>
              <a:rPr lang="en-US" sz="3200" dirty="0">
                <a:latin typeface="Montserrat Light" panose="020B0604020202020204" charset="0"/>
              </a:rPr>
              <a:t> </a:t>
            </a:r>
            <a:r>
              <a:rPr lang="en-US" sz="3200" b="1" dirty="0">
                <a:latin typeface="Montserrat Light" panose="020B0604020202020204" charset="0"/>
              </a:rPr>
              <a:t>1: </a:t>
            </a:r>
            <a:r>
              <a:rPr lang="en-US" sz="3200" dirty="0">
                <a:latin typeface="Montserrat Light" panose="020B0604020202020204" charset="0"/>
              </a:rPr>
              <a:t>Assessment of risks faced in this experiment</a:t>
            </a:r>
          </a:p>
          <a:p>
            <a:endParaRPr lang="en-US" sz="3200" dirty="0">
              <a:latin typeface="Montserrat Light" panose="020B0604020202020204" charset="0"/>
            </a:endParaRPr>
          </a:p>
        </p:txBody>
      </p:sp>
      <p:sp>
        <p:nvSpPr>
          <p:cNvPr id="59" name="TextBox 58">
            <a:extLst>
              <a:ext uri="{FF2B5EF4-FFF2-40B4-BE49-F238E27FC236}">
                <a16:creationId xmlns:a16="http://schemas.microsoft.com/office/drawing/2014/main" id="{D07EEF88-ACF9-4467-B180-074FC642245A}"/>
              </a:ext>
            </a:extLst>
          </p:cNvPr>
          <p:cNvSpPr txBox="1"/>
          <p:nvPr/>
        </p:nvSpPr>
        <p:spPr>
          <a:xfrm>
            <a:off x="27174445" y="15616344"/>
            <a:ext cx="8991600" cy="738664"/>
          </a:xfrm>
          <a:prstGeom prst="rect">
            <a:avLst/>
          </a:prstGeom>
          <a:noFill/>
        </p:spPr>
        <p:txBody>
          <a:bodyPr wrap="square" rtlCol="0">
            <a:spAutoFit/>
          </a:bodyPr>
          <a:lstStyle>
            <a:defPPr>
              <a:defRPr kern="1200" smtId="4294967295"/>
            </a:defPPr>
          </a:lstStyle>
          <a:p>
            <a:r>
              <a:rPr lang="en-US" sz="4200" b="1" dirty="0">
                <a:solidFill>
                  <a:srgbClr val="A167B2"/>
                </a:solidFill>
                <a:latin typeface="Libre Baskerville" panose="02000000000000000000" pitchFamily="2" charset="0"/>
              </a:rPr>
              <a:t>ANALYSIS</a:t>
            </a:r>
          </a:p>
        </p:txBody>
      </p:sp>
      <p:pic>
        <p:nvPicPr>
          <p:cNvPr id="6" name="Picture 5">
            <a:extLst>
              <a:ext uri="{FF2B5EF4-FFF2-40B4-BE49-F238E27FC236}">
                <a16:creationId xmlns:a16="http://schemas.microsoft.com/office/drawing/2014/main" id="{99355586-ABA0-4DE7-B064-8B98F48307C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6812543" y="6920254"/>
            <a:ext cx="6289244" cy="6471317"/>
          </a:xfrm>
          <a:prstGeom prst="rect">
            <a:avLst/>
          </a:prstGeom>
          <a:solidFill>
            <a:schemeClr val="accent1">
              <a:lumMod val="20000"/>
              <a:lumOff val="80000"/>
            </a:schemeClr>
          </a:solidFill>
        </p:spPr>
      </p:pic>
      <p:sp>
        <p:nvSpPr>
          <p:cNvPr id="2" name="TextBox 1">
            <a:extLst>
              <a:ext uri="{FF2B5EF4-FFF2-40B4-BE49-F238E27FC236}">
                <a16:creationId xmlns:a16="http://schemas.microsoft.com/office/drawing/2014/main" id="{D8514542-45C6-4508-BA18-36E2F5C58C56}"/>
              </a:ext>
            </a:extLst>
          </p:cNvPr>
          <p:cNvSpPr txBox="1"/>
          <p:nvPr/>
        </p:nvSpPr>
        <p:spPr>
          <a:xfrm>
            <a:off x="21488400" y="16002000"/>
            <a:ext cx="914400" cy="914400"/>
          </a:xfrm>
          <a:prstGeom prst="rect">
            <a:avLst/>
          </a:prstGeom>
          <a:noFill/>
        </p:spPr>
        <p:txBody>
          <a:bodyPr wrap="square" rtlCol="0">
            <a:spAutoFit/>
          </a:bodyPr>
          <a:lstStyle/>
          <a:p>
            <a:endParaRPr lang="en-AU" dirty="0"/>
          </a:p>
        </p:txBody>
      </p:sp>
      <p:sp>
        <p:nvSpPr>
          <p:cNvPr id="34" name="TextBox 33">
            <a:extLst>
              <a:ext uri="{FF2B5EF4-FFF2-40B4-BE49-F238E27FC236}">
                <a16:creationId xmlns:a16="http://schemas.microsoft.com/office/drawing/2014/main" id="{3B2535A2-AD48-4F1B-8683-07DD17BF6974}"/>
              </a:ext>
            </a:extLst>
          </p:cNvPr>
          <p:cNvSpPr txBox="1"/>
          <p:nvPr/>
        </p:nvSpPr>
        <p:spPr>
          <a:xfrm>
            <a:off x="13639288" y="15716987"/>
            <a:ext cx="12880138" cy="4608000"/>
          </a:xfrm>
          <a:prstGeom prst="rect">
            <a:avLst/>
          </a:prstGeom>
          <a:solidFill>
            <a:schemeClr val="accent1">
              <a:lumMod val="20000"/>
              <a:lumOff val="80000"/>
            </a:schemeClr>
          </a:solidFill>
        </p:spPr>
        <p:txBody>
          <a:bodyPr wrap="square" rtlCol="0">
            <a:spAutoFit/>
          </a:bodyPr>
          <a:lstStyle>
            <a:defPPr>
              <a:defRPr kern="1200" smtId="4294967295"/>
            </a:defPPr>
          </a:lstStyle>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p:txBody>
      </p:sp>
      <p:pic>
        <p:nvPicPr>
          <p:cNvPr id="25" name="Picture 24">
            <a:extLst>
              <a:ext uri="{FF2B5EF4-FFF2-40B4-BE49-F238E27FC236}">
                <a16:creationId xmlns:a16="http://schemas.microsoft.com/office/drawing/2014/main" id="{6E4A7EAD-908F-4A40-BB0B-67D732EEEB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89158" y="11434505"/>
            <a:ext cx="4667945" cy="6737239"/>
          </a:xfrm>
          <a:prstGeom prst="rect">
            <a:avLst/>
          </a:prstGeom>
        </p:spPr>
      </p:pic>
      <p:graphicFrame>
        <p:nvGraphicFramePr>
          <p:cNvPr id="8" name="Table 7">
            <a:extLst>
              <a:ext uri="{FF2B5EF4-FFF2-40B4-BE49-F238E27FC236}">
                <a16:creationId xmlns:a16="http://schemas.microsoft.com/office/drawing/2014/main" id="{A2447195-BE2F-4027-966A-C95123C465EC}"/>
              </a:ext>
            </a:extLst>
          </p:cNvPr>
          <p:cNvGraphicFramePr>
            <a:graphicFrameLocks noGrp="1"/>
          </p:cNvGraphicFramePr>
          <p:nvPr>
            <p:extLst>
              <p:ext uri="{D42A27DB-BD31-4B8C-83A1-F6EECF244321}">
                <p14:modId xmlns:p14="http://schemas.microsoft.com/office/powerpoint/2010/main" val="2393460519"/>
              </p:ext>
            </p:extLst>
          </p:nvPr>
        </p:nvGraphicFramePr>
        <p:xfrm>
          <a:off x="-431786" y="20131004"/>
          <a:ext cx="12928250" cy="10009164"/>
        </p:xfrm>
        <a:graphic>
          <a:graphicData uri="http://schemas.openxmlformats.org/drawingml/2006/table">
            <a:tbl>
              <a:tblPr firstRow="1" firstCol="1" bandRow="1">
                <a:tableStyleId>{5C22544A-7EE6-4342-B048-85BDC9FD1C3A}</a:tableStyleId>
              </a:tblPr>
              <a:tblGrid>
                <a:gridCol w="3555986">
                  <a:extLst>
                    <a:ext uri="{9D8B030D-6E8A-4147-A177-3AD203B41FA5}">
                      <a16:colId xmlns:a16="http://schemas.microsoft.com/office/drawing/2014/main" val="2573714118"/>
                    </a:ext>
                  </a:extLst>
                </a:gridCol>
                <a:gridCol w="2343066">
                  <a:extLst>
                    <a:ext uri="{9D8B030D-6E8A-4147-A177-3AD203B41FA5}">
                      <a16:colId xmlns:a16="http://schemas.microsoft.com/office/drawing/2014/main" val="2937841536"/>
                    </a:ext>
                  </a:extLst>
                </a:gridCol>
                <a:gridCol w="2343066">
                  <a:extLst>
                    <a:ext uri="{9D8B030D-6E8A-4147-A177-3AD203B41FA5}">
                      <a16:colId xmlns:a16="http://schemas.microsoft.com/office/drawing/2014/main" val="4217488444"/>
                    </a:ext>
                  </a:extLst>
                </a:gridCol>
                <a:gridCol w="2343066">
                  <a:extLst>
                    <a:ext uri="{9D8B030D-6E8A-4147-A177-3AD203B41FA5}">
                      <a16:colId xmlns:a16="http://schemas.microsoft.com/office/drawing/2014/main" val="2004260333"/>
                    </a:ext>
                  </a:extLst>
                </a:gridCol>
                <a:gridCol w="2343066">
                  <a:extLst>
                    <a:ext uri="{9D8B030D-6E8A-4147-A177-3AD203B41FA5}">
                      <a16:colId xmlns:a16="http://schemas.microsoft.com/office/drawing/2014/main" val="2790078091"/>
                    </a:ext>
                  </a:extLst>
                </a:gridCol>
              </a:tblGrid>
              <a:tr h="913143">
                <a:tc rowSpan="2">
                  <a:txBody>
                    <a:bodyPr/>
                    <a:lstStyle/>
                    <a:p>
                      <a:pPr algn="ctr">
                        <a:lnSpc>
                          <a:spcPct val="115000"/>
                        </a:lnSpc>
                        <a:spcAft>
                          <a:spcPts val="0"/>
                        </a:spcAft>
                      </a:pPr>
                      <a:r>
                        <a:rPr lang="en-AU" sz="3600" dirty="0">
                          <a:effectLst/>
                          <a:latin typeface="Montserrat Light" panose="020B0604020202020204" charset="0"/>
                        </a:rPr>
                        <a:t>Concentration of Sulphuric Acid </a:t>
                      </a:r>
                      <a:endParaRPr lang="en-AU" sz="36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gridSpan="4">
                  <a:txBody>
                    <a:bodyPr/>
                    <a:lstStyle/>
                    <a:p>
                      <a:pPr algn="ctr">
                        <a:lnSpc>
                          <a:spcPct val="115000"/>
                        </a:lnSpc>
                        <a:spcAft>
                          <a:spcPts val="0"/>
                        </a:spcAft>
                      </a:pPr>
                      <a:r>
                        <a:rPr lang="en-AU" sz="3600" dirty="0">
                          <a:effectLst/>
                          <a:latin typeface="Montserrat Light" panose="020B0604020202020204" charset="0"/>
                        </a:rPr>
                        <a:t>Mass loss after 3 minutes</a:t>
                      </a:r>
                      <a:endParaRPr lang="en-AU" sz="36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559574673"/>
                  </a:ext>
                </a:extLst>
              </a:tr>
              <a:tr h="2402281">
                <a:tc vMerge="1">
                  <a:txBody>
                    <a:bodyPr/>
                    <a:lstStyle/>
                    <a:p>
                      <a:endParaRPr lang="en-AU"/>
                    </a:p>
                  </a:txBody>
                  <a:tcPr/>
                </a:tc>
                <a:tc>
                  <a:txBody>
                    <a:bodyPr/>
                    <a:lstStyle/>
                    <a:p>
                      <a:pPr algn="ctr">
                        <a:lnSpc>
                          <a:spcPct val="115000"/>
                        </a:lnSpc>
                        <a:spcAft>
                          <a:spcPts val="0"/>
                        </a:spcAft>
                      </a:pPr>
                      <a:r>
                        <a:rPr lang="en-AU" sz="3600" dirty="0">
                          <a:effectLst/>
                          <a:latin typeface="Montserrat Light" panose="020B0604020202020204" charset="0"/>
                        </a:rPr>
                        <a:t>Trial 1</a:t>
                      </a:r>
                      <a:endParaRPr lang="en-AU" sz="36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3600" dirty="0">
                          <a:effectLst/>
                          <a:latin typeface="Montserrat Light" panose="020B0604020202020204" charset="0"/>
                        </a:rPr>
                        <a:t>Trial 2</a:t>
                      </a:r>
                      <a:endParaRPr lang="en-AU" sz="36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3600" dirty="0">
                          <a:effectLst/>
                          <a:latin typeface="Montserrat Light" panose="020B0604020202020204" charset="0"/>
                        </a:rPr>
                        <a:t>Trial 3</a:t>
                      </a:r>
                      <a:endParaRPr lang="en-AU" sz="36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3600" b="1" dirty="0">
                          <a:effectLst/>
                          <a:latin typeface="Montserrat Light" panose="020B0604020202020204" charset="0"/>
                        </a:rPr>
                        <a:t>Average</a:t>
                      </a:r>
                      <a:endParaRPr lang="en-AU" sz="3600" b="1"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349574829"/>
                  </a:ext>
                </a:extLst>
              </a:tr>
              <a:tr h="1338748">
                <a:tc>
                  <a:txBody>
                    <a:bodyPr/>
                    <a:lstStyle/>
                    <a:p>
                      <a:pPr algn="ctr">
                        <a:lnSpc>
                          <a:spcPct val="115000"/>
                        </a:lnSpc>
                        <a:spcAft>
                          <a:spcPts val="0"/>
                        </a:spcAft>
                      </a:pPr>
                      <a:r>
                        <a:rPr lang="en-AU" sz="3600" dirty="0">
                          <a:effectLst/>
                          <a:latin typeface="Montserrat Light" panose="020B0604020202020204" charset="0"/>
                        </a:rPr>
                        <a:t>1 M</a:t>
                      </a:r>
                      <a:endParaRPr lang="en-AU" sz="36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4000" dirty="0">
                          <a:effectLst/>
                          <a:latin typeface="+mj-ea"/>
                          <a:ea typeface="+mj-ea"/>
                        </a:rPr>
                        <a:t>0.56g</a:t>
                      </a:r>
                      <a:endParaRPr lang="en-AU" sz="4000" dirty="0">
                        <a:effectLst/>
                        <a:latin typeface="+mj-ea"/>
                        <a:ea typeface="+mj-ea"/>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4000" dirty="0">
                          <a:effectLst/>
                          <a:latin typeface="+mj-ea"/>
                          <a:ea typeface="+mj-ea"/>
                        </a:rPr>
                        <a:t>0.53g</a:t>
                      </a:r>
                      <a:endParaRPr lang="en-AU" sz="4000" dirty="0">
                        <a:effectLst/>
                        <a:latin typeface="+mj-ea"/>
                        <a:ea typeface="+mj-ea"/>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4000" dirty="0">
                          <a:effectLst/>
                          <a:latin typeface="+mj-ea"/>
                          <a:ea typeface="+mj-ea"/>
                        </a:rPr>
                        <a:t>0.58g</a:t>
                      </a:r>
                      <a:endParaRPr lang="en-AU" sz="4000" dirty="0">
                        <a:effectLst/>
                        <a:latin typeface="+mj-ea"/>
                        <a:ea typeface="+mj-ea"/>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4000" b="1" dirty="0">
                          <a:effectLst/>
                          <a:latin typeface="+mj-ea"/>
                          <a:ea typeface="+mj-ea"/>
                        </a:rPr>
                        <a:t>0.56g</a:t>
                      </a:r>
                      <a:endParaRPr lang="en-AU" sz="4000" b="1" dirty="0">
                        <a:effectLst/>
                        <a:latin typeface="+mj-ea"/>
                        <a:ea typeface="+mj-ea"/>
                        <a:cs typeface="Times New Roman" panose="02020603050405020304" pitchFamily="18" charset="0"/>
                      </a:endParaRPr>
                    </a:p>
                  </a:txBody>
                  <a:tcPr marL="68580" marR="68580" marT="0" marB="0" anchor="ctr"/>
                </a:tc>
                <a:extLst>
                  <a:ext uri="{0D108BD9-81ED-4DB2-BD59-A6C34878D82A}">
                    <a16:rowId xmlns:a16="http://schemas.microsoft.com/office/drawing/2014/main" val="1023083281"/>
                  </a:ext>
                </a:extLst>
              </a:tr>
              <a:tr h="1338748">
                <a:tc>
                  <a:txBody>
                    <a:bodyPr/>
                    <a:lstStyle/>
                    <a:p>
                      <a:pPr algn="ctr">
                        <a:lnSpc>
                          <a:spcPct val="115000"/>
                        </a:lnSpc>
                        <a:spcAft>
                          <a:spcPts val="0"/>
                        </a:spcAft>
                      </a:pPr>
                      <a:r>
                        <a:rPr lang="en-AU" sz="3600" dirty="0">
                          <a:effectLst/>
                          <a:latin typeface="Montserrat Light" panose="020B0604020202020204" charset="0"/>
                        </a:rPr>
                        <a:t>0.8 M</a:t>
                      </a:r>
                      <a:endParaRPr lang="en-AU" sz="36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4000" dirty="0">
                          <a:effectLst/>
                          <a:latin typeface="+mj-ea"/>
                          <a:ea typeface="+mj-ea"/>
                        </a:rPr>
                        <a:t>0.36g</a:t>
                      </a:r>
                      <a:endParaRPr lang="en-AU" sz="4000" dirty="0">
                        <a:effectLst/>
                        <a:latin typeface="+mj-ea"/>
                        <a:ea typeface="+mj-ea"/>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4000" dirty="0">
                          <a:effectLst/>
                          <a:latin typeface="+mj-ea"/>
                          <a:ea typeface="+mj-ea"/>
                        </a:rPr>
                        <a:t>0.37g</a:t>
                      </a:r>
                      <a:endParaRPr lang="en-AU" sz="4000" dirty="0">
                        <a:effectLst/>
                        <a:latin typeface="+mj-ea"/>
                        <a:ea typeface="+mj-ea"/>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4000" dirty="0">
                          <a:effectLst/>
                          <a:latin typeface="+mj-ea"/>
                          <a:ea typeface="+mj-ea"/>
                        </a:rPr>
                        <a:t>0.41g</a:t>
                      </a:r>
                      <a:endParaRPr lang="en-AU" sz="4000" dirty="0">
                        <a:effectLst/>
                        <a:latin typeface="+mj-ea"/>
                        <a:ea typeface="+mj-ea"/>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4000" b="1" dirty="0">
                          <a:effectLst/>
                          <a:latin typeface="+mj-ea"/>
                          <a:ea typeface="+mj-ea"/>
                        </a:rPr>
                        <a:t>0.38g</a:t>
                      </a:r>
                      <a:endParaRPr lang="en-AU" sz="4000" b="1" dirty="0">
                        <a:effectLst/>
                        <a:latin typeface="+mj-ea"/>
                        <a:ea typeface="+mj-ea"/>
                        <a:cs typeface="Times New Roman" panose="02020603050405020304" pitchFamily="18" charset="0"/>
                      </a:endParaRPr>
                    </a:p>
                  </a:txBody>
                  <a:tcPr marL="68580" marR="68580" marT="0" marB="0" anchor="ctr"/>
                </a:tc>
                <a:extLst>
                  <a:ext uri="{0D108BD9-81ED-4DB2-BD59-A6C34878D82A}">
                    <a16:rowId xmlns:a16="http://schemas.microsoft.com/office/drawing/2014/main" val="728834896"/>
                  </a:ext>
                </a:extLst>
              </a:tr>
              <a:tr h="1338748">
                <a:tc>
                  <a:txBody>
                    <a:bodyPr/>
                    <a:lstStyle/>
                    <a:p>
                      <a:pPr algn="ctr">
                        <a:lnSpc>
                          <a:spcPct val="115000"/>
                        </a:lnSpc>
                        <a:spcAft>
                          <a:spcPts val="0"/>
                        </a:spcAft>
                      </a:pPr>
                      <a:r>
                        <a:rPr lang="en-AU" sz="3600" dirty="0">
                          <a:effectLst/>
                          <a:latin typeface="Montserrat Light" panose="020B0604020202020204" charset="0"/>
                        </a:rPr>
                        <a:t>0.6 M</a:t>
                      </a:r>
                      <a:endParaRPr lang="en-AU" sz="36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4000" dirty="0">
                          <a:effectLst/>
                          <a:latin typeface="+mj-ea"/>
                          <a:ea typeface="+mj-ea"/>
                        </a:rPr>
                        <a:t>0.25g</a:t>
                      </a:r>
                      <a:endParaRPr lang="en-AU" sz="4000" dirty="0">
                        <a:effectLst/>
                        <a:latin typeface="+mj-ea"/>
                        <a:ea typeface="+mj-ea"/>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4000" dirty="0">
                          <a:effectLst/>
                          <a:latin typeface="+mj-ea"/>
                          <a:ea typeface="+mj-ea"/>
                        </a:rPr>
                        <a:t>0.11g*</a:t>
                      </a:r>
                      <a:endParaRPr lang="en-AU" sz="4000" dirty="0">
                        <a:effectLst/>
                        <a:latin typeface="+mj-ea"/>
                        <a:ea typeface="+mj-ea"/>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4000" dirty="0">
                          <a:effectLst/>
                          <a:latin typeface="+mj-ea"/>
                          <a:ea typeface="+mj-ea"/>
                        </a:rPr>
                        <a:t>0.21g</a:t>
                      </a:r>
                      <a:endParaRPr lang="en-AU" sz="4000" dirty="0">
                        <a:effectLst/>
                        <a:latin typeface="+mj-ea"/>
                        <a:ea typeface="+mj-ea"/>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4000" b="1" dirty="0">
                          <a:effectLst/>
                          <a:latin typeface="+mj-ea"/>
                          <a:ea typeface="+mj-ea"/>
                        </a:rPr>
                        <a:t>0.23g</a:t>
                      </a:r>
                      <a:endParaRPr lang="en-AU" sz="4000" b="1" dirty="0">
                        <a:effectLst/>
                        <a:latin typeface="+mj-ea"/>
                        <a:ea typeface="+mj-ea"/>
                        <a:cs typeface="Times New Roman" panose="02020603050405020304" pitchFamily="18" charset="0"/>
                      </a:endParaRPr>
                    </a:p>
                  </a:txBody>
                  <a:tcPr marL="68580" marR="68580" marT="0" marB="0" anchor="ctr"/>
                </a:tc>
                <a:extLst>
                  <a:ext uri="{0D108BD9-81ED-4DB2-BD59-A6C34878D82A}">
                    <a16:rowId xmlns:a16="http://schemas.microsoft.com/office/drawing/2014/main" val="882149025"/>
                  </a:ext>
                </a:extLst>
              </a:tr>
              <a:tr h="1338748">
                <a:tc>
                  <a:txBody>
                    <a:bodyPr/>
                    <a:lstStyle/>
                    <a:p>
                      <a:pPr algn="ctr">
                        <a:lnSpc>
                          <a:spcPct val="115000"/>
                        </a:lnSpc>
                        <a:spcAft>
                          <a:spcPts val="0"/>
                        </a:spcAft>
                      </a:pPr>
                      <a:r>
                        <a:rPr lang="en-AU" sz="3600" dirty="0">
                          <a:effectLst/>
                          <a:latin typeface="Montserrat Light" panose="020B0604020202020204" charset="0"/>
                        </a:rPr>
                        <a:t>0.5 M</a:t>
                      </a:r>
                      <a:endParaRPr lang="en-AU" sz="36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4000" dirty="0">
                          <a:effectLst/>
                          <a:latin typeface="+mj-ea"/>
                          <a:ea typeface="+mj-ea"/>
                        </a:rPr>
                        <a:t>0.18g</a:t>
                      </a:r>
                      <a:endParaRPr lang="en-AU" sz="4000" dirty="0">
                        <a:effectLst/>
                        <a:latin typeface="+mj-ea"/>
                        <a:ea typeface="+mj-ea"/>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4000" dirty="0">
                          <a:effectLst/>
                          <a:latin typeface="+mj-ea"/>
                          <a:ea typeface="+mj-ea"/>
                        </a:rPr>
                        <a:t>0.19g</a:t>
                      </a:r>
                      <a:endParaRPr lang="en-AU" sz="4000" dirty="0">
                        <a:effectLst/>
                        <a:latin typeface="+mj-ea"/>
                        <a:ea typeface="+mj-ea"/>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4000" dirty="0">
                          <a:effectLst/>
                          <a:latin typeface="+mj-ea"/>
                          <a:ea typeface="+mj-ea"/>
                        </a:rPr>
                        <a:t>0.18g</a:t>
                      </a:r>
                      <a:endParaRPr lang="en-AU" sz="4000" dirty="0">
                        <a:effectLst/>
                        <a:latin typeface="+mj-ea"/>
                        <a:ea typeface="+mj-ea"/>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4000" b="1" dirty="0">
                          <a:effectLst/>
                          <a:latin typeface="+mj-ea"/>
                          <a:ea typeface="+mj-ea"/>
                        </a:rPr>
                        <a:t>0.18g</a:t>
                      </a:r>
                      <a:endParaRPr lang="en-AU" sz="4000" b="1" dirty="0">
                        <a:effectLst/>
                        <a:latin typeface="+mj-ea"/>
                        <a:ea typeface="+mj-ea"/>
                        <a:cs typeface="Times New Roman" panose="02020603050405020304" pitchFamily="18" charset="0"/>
                      </a:endParaRPr>
                    </a:p>
                  </a:txBody>
                  <a:tcPr marL="68580" marR="68580" marT="0" marB="0" anchor="ctr"/>
                </a:tc>
                <a:extLst>
                  <a:ext uri="{0D108BD9-81ED-4DB2-BD59-A6C34878D82A}">
                    <a16:rowId xmlns:a16="http://schemas.microsoft.com/office/drawing/2014/main" val="1725154234"/>
                  </a:ext>
                </a:extLst>
              </a:tr>
              <a:tr h="1338748">
                <a:tc>
                  <a:txBody>
                    <a:bodyPr/>
                    <a:lstStyle/>
                    <a:p>
                      <a:pPr algn="ctr">
                        <a:lnSpc>
                          <a:spcPct val="115000"/>
                        </a:lnSpc>
                        <a:spcAft>
                          <a:spcPts val="0"/>
                        </a:spcAft>
                      </a:pPr>
                      <a:r>
                        <a:rPr lang="en-AU" sz="3600" dirty="0">
                          <a:effectLst/>
                          <a:latin typeface="Montserrat Light" panose="020B0604020202020204" charset="0"/>
                        </a:rPr>
                        <a:t>0.4 M</a:t>
                      </a:r>
                      <a:endParaRPr lang="en-AU" sz="36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4000" dirty="0">
                          <a:effectLst/>
                          <a:latin typeface="+mj-ea"/>
                          <a:ea typeface="+mj-ea"/>
                        </a:rPr>
                        <a:t>0.19g</a:t>
                      </a:r>
                      <a:endParaRPr lang="en-AU" sz="4000" dirty="0">
                        <a:effectLst/>
                        <a:latin typeface="+mj-ea"/>
                        <a:ea typeface="+mj-ea"/>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4000" dirty="0">
                          <a:effectLst/>
                          <a:latin typeface="+mj-ea"/>
                          <a:ea typeface="+mj-ea"/>
                        </a:rPr>
                        <a:t>0.2g</a:t>
                      </a:r>
                      <a:endParaRPr lang="en-AU" sz="4000" dirty="0">
                        <a:effectLst/>
                        <a:latin typeface="+mj-ea"/>
                        <a:ea typeface="+mj-ea"/>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4000" dirty="0">
                          <a:effectLst/>
                          <a:latin typeface="+mj-ea"/>
                          <a:ea typeface="+mj-ea"/>
                        </a:rPr>
                        <a:t>0.19g</a:t>
                      </a:r>
                      <a:endParaRPr lang="en-AU" sz="4000" dirty="0">
                        <a:effectLst/>
                        <a:latin typeface="+mj-ea"/>
                        <a:ea typeface="+mj-ea"/>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4000" b="1" dirty="0">
                          <a:effectLst/>
                          <a:latin typeface="+mj-ea"/>
                          <a:ea typeface="+mj-ea"/>
                        </a:rPr>
                        <a:t>0.19g</a:t>
                      </a:r>
                      <a:endParaRPr lang="en-AU" sz="4000" b="1" dirty="0">
                        <a:effectLst/>
                        <a:latin typeface="+mj-ea"/>
                        <a:ea typeface="+mj-ea"/>
                        <a:cs typeface="Times New Roman" panose="02020603050405020304" pitchFamily="18" charset="0"/>
                      </a:endParaRPr>
                    </a:p>
                  </a:txBody>
                  <a:tcPr marL="68580" marR="68580" marT="0" marB="0" anchor="ctr"/>
                </a:tc>
                <a:extLst>
                  <a:ext uri="{0D108BD9-81ED-4DB2-BD59-A6C34878D82A}">
                    <a16:rowId xmlns:a16="http://schemas.microsoft.com/office/drawing/2014/main" val="4042602077"/>
                  </a:ext>
                </a:extLst>
              </a:tr>
            </a:tbl>
          </a:graphicData>
        </a:graphic>
      </p:graphicFrame>
      <p:sp>
        <p:nvSpPr>
          <p:cNvPr id="31" name="TextBox 30">
            <a:extLst>
              <a:ext uri="{FF2B5EF4-FFF2-40B4-BE49-F238E27FC236}">
                <a16:creationId xmlns:a16="http://schemas.microsoft.com/office/drawing/2014/main" id="{DCD29536-ED1D-4D40-929D-5CB7EBA3D616}"/>
              </a:ext>
            </a:extLst>
          </p:cNvPr>
          <p:cNvSpPr txBox="1"/>
          <p:nvPr/>
        </p:nvSpPr>
        <p:spPr>
          <a:xfrm>
            <a:off x="-155119" y="19151893"/>
            <a:ext cx="3355520" cy="769441"/>
          </a:xfrm>
          <a:prstGeom prst="rect">
            <a:avLst/>
          </a:prstGeom>
          <a:noFill/>
        </p:spPr>
        <p:txBody>
          <a:bodyPr wrap="square" rtlCol="0">
            <a:spAutoFit/>
          </a:bodyPr>
          <a:lstStyle/>
          <a:p>
            <a:pPr>
              <a:spcAft>
                <a:spcPts val="600"/>
              </a:spcAft>
            </a:pPr>
            <a:r>
              <a:rPr lang="en-AU" sz="4400" b="1" dirty="0">
                <a:solidFill>
                  <a:srgbClr val="A167B2"/>
                </a:solidFill>
                <a:latin typeface="Libre Baskerville" panose="020B0604020202020204" charset="0"/>
              </a:rPr>
              <a:t>Results</a:t>
            </a:r>
          </a:p>
        </p:txBody>
      </p:sp>
      <p:graphicFrame>
        <p:nvGraphicFramePr>
          <p:cNvPr id="10" name="Table 9">
            <a:extLst>
              <a:ext uri="{FF2B5EF4-FFF2-40B4-BE49-F238E27FC236}">
                <a16:creationId xmlns:a16="http://schemas.microsoft.com/office/drawing/2014/main" id="{EBFADB5F-891C-4D3D-8836-9B57CE16854B}"/>
              </a:ext>
            </a:extLst>
          </p:cNvPr>
          <p:cNvGraphicFramePr>
            <a:graphicFrameLocks noGrp="1"/>
          </p:cNvGraphicFramePr>
          <p:nvPr>
            <p:extLst>
              <p:ext uri="{D42A27DB-BD31-4B8C-83A1-F6EECF244321}">
                <p14:modId xmlns:p14="http://schemas.microsoft.com/office/powerpoint/2010/main" val="1997618105"/>
              </p:ext>
            </p:extLst>
          </p:nvPr>
        </p:nvGraphicFramePr>
        <p:xfrm>
          <a:off x="13981852" y="16136760"/>
          <a:ext cx="11936274" cy="3914047"/>
        </p:xfrm>
        <a:graphic>
          <a:graphicData uri="http://schemas.openxmlformats.org/drawingml/2006/table">
            <a:tbl>
              <a:tblPr firstRow="1" firstCol="1" lastRow="1" lastCol="1" bandRow="1" bandCol="1"/>
              <a:tblGrid>
                <a:gridCol w="2114006">
                  <a:extLst>
                    <a:ext uri="{9D8B030D-6E8A-4147-A177-3AD203B41FA5}">
                      <a16:colId xmlns:a16="http://schemas.microsoft.com/office/drawing/2014/main" val="3383111454"/>
                    </a:ext>
                  </a:extLst>
                </a:gridCol>
                <a:gridCol w="3850330">
                  <a:extLst>
                    <a:ext uri="{9D8B030D-6E8A-4147-A177-3AD203B41FA5}">
                      <a16:colId xmlns:a16="http://schemas.microsoft.com/office/drawing/2014/main" val="576233188"/>
                    </a:ext>
                  </a:extLst>
                </a:gridCol>
                <a:gridCol w="2828813">
                  <a:extLst>
                    <a:ext uri="{9D8B030D-6E8A-4147-A177-3AD203B41FA5}">
                      <a16:colId xmlns:a16="http://schemas.microsoft.com/office/drawing/2014/main" val="1129090855"/>
                    </a:ext>
                  </a:extLst>
                </a:gridCol>
                <a:gridCol w="3143125">
                  <a:extLst>
                    <a:ext uri="{9D8B030D-6E8A-4147-A177-3AD203B41FA5}">
                      <a16:colId xmlns:a16="http://schemas.microsoft.com/office/drawing/2014/main" val="924297032"/>
                    </a:ext>
                  </a:extLst>
                </a:gridCol>
              </a:tblGrid>
              <a:tr h="1752600">
                <a:tc>
                  <a:txBody>
                    <a:bodyPr/>
                    <a:lstStyle/>
                    <a:p>
                      <a:pPr algn="ctr">
                        <a:lnSpc>
                          <a:spcPct val="115000"/>
                        </a:lnSpc>
                        <a:spcBef>
                          <a:spcPts val="200"/>
                        </a:spcBef>
                        <a:spcAft>
                          <a:spcPts val="200"/>
                        </a:spcAft>
                      </a:pPr>
                      <a:r>
                        <a:rPr lang="en-AU" sz="3200" dirty="0">
                          <a:effectLst/>
                          <a:latin typeface="Montserrat Light" panose="020B0604020202020204" charset="0"/>
                          <a:ea typeface="SimSun" panose="02010600030101010101" pitchFamily="2" charset="-122"/>
                          <a:cs typeface="Arial" panose="020B0604020202020204" pitchFamily="34" charset="0"/>
                        </a:rPr>
                        <a:t>Source of risk</a:t>
                      </a:r>
                      <a:endParaRPr lang="en-AU" sz="32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AU" sz="3200" dirty="0">
                          <a:effectLst/>
                          <a:latin typeface="Montserrat Light" panose="020B0604020202020204" charset="0"/>
                          <a:ea typeface="SimSun" panose="02010600030101010101" pitchFamily="2" charset="-122"/>
                          <a:cs typeface="Arial" panose="020B0604020202020204" pitchFamily="34" charset="0"/>
                        </a:rPr>
                        <a:t>What amount of harm could it cause? </a:t>
                      </a:r>
                      <a:endParaRPr lang="en-AU" sz="32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AU" sz="3200" dirty="0">
                          <a:effectLst/>
                          <a:latin typeface="Montserrat Light" panose="020B0604020202020204" charset="0"/>
                          <a:ea typeface="SimSun" panose="02010600030101010101" pitchFamily="2" charset="-122"/>
                          <a:cs typeface="Arial" panose="020B0604020202020204" pitchFamily="34" charset="0"/>
                        </a:rPr>
                        <a:t>Safety precautions taken</a:t>
                      </a:r>
                      <a:endParaRPr lang="en-AU" sz="32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AU" sz="3200" dirty="0">
                          <a:effectLst/>
                          <a:latin typeface="Montserrat Light" panose="020B0604020202020204" charset="0"/>
                          <a:ea typeface="SimSun" panose="02010600030101010101" pitchFamily="2" charset="-122"/>
                          <a:cs typeface="Arial" panose="020B0604020202020204" pitchFamily="34" charset="0"/>
                        </a:rPr>
                        <a:t>If an incident occurred what should I do?</a:t>
                      </a:r>
                      <a:endParaRPr lang="en-AU" sz="32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8239803"/>
                  </a:ext>
                </a:extLst>
              </a:tr>
              <a:tr h="924408">
                <a:tc>
                  <a:txBody>
                    <a:bodyPr/>
                    <a:lstStyle/>
                    <a:p>
                      <a:pPr algn="ctr">
                        <a:lnSpc>
                          <a:spcPct val="115000"/>
                        </a:lnSpc>
                        <a:spcAft>
                          <a:spcPts val="1000"/>
                        </a:spcAft>
                      </a:pPr>
                      <a:r>
                        <a:rPr lang="en-AU" sz="2400" u="none" strike="noStrike" dirty="0">
                          <a:effectLst/>
                          <a:latin typeface="Montserrat Light" panose="020B0604020202020204" charset="0"/>
                          <a:ea typeface="SimSun" panose="02010600030101010101" pitchFamily="2" charset="-122"/>
                          <a:cs typeface="Arial" panose="020B0604020202020204" pitchFamily="34" charset="0"/>
                        </a:rPr>
                        <a:t> Sulphuric Acid</a:t>
                      </a:r>
                      <a:endParaRPr lang="en-AU" sz="24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2400" dirty="0">
                          <a:effectLst/>
                          <a:latin typeface="Montserrat Light" panose="020B0604020202020204" charset="0"/>
                          <a:ea typeface="SimSun" panose="02010600030101010101" pitchFamily="2" charset="-122"/>
                          <a:cs typeface="Arial" panose="020B0604020202020204" pitchFamily="34" charset="0"/>
                        </a:rPr>
                        <a:t>Major</a:t>
                      </a:r>
                    </a:p>
                    <a:p>
                      <a:pPr algn="ctr">
                        <a:lnSpc>
                          <a:spcPct val="115000"/>
                        </a:lnSpc>
                        <a:spcAft>
                          <a:spcPts val="0"/>
                        </a:spcAft>
                      </a:pPr>
                      <a:r>
                        <a:rPr lang="en-AU" sz="2000" dirty="0">
                          <a:effectLst/>
                          <a:latin typeface="Montserrat Light" panose="020B0604020202020204" charset="0"/>
                          <a:ea typeface="SimSun" panose="02010600030101010101" pitchFamily="2" charset="-122"/>
                          <a:cs typeface="Arial" panose="020B0604020202020204" pitchFamily="34" charset="0"/>
                        </a:rPr>
                        <a:t>Injury to eyes and skin</a:t>
                      </a:r>
                      <a:endParaRPr lang="en-AU" sz="20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buFont typeface="Arial" panose="020B0604020202020204" pitchFamily="34" charset="0"/>
                        <a:buNone/>
                      </a:pPr>
                      <a:r>
                        <a:rPr lang="en-AU" sz="2400" dirty="0">
                          <a:solidFill>
                            <a:srgbClr val="FF0000"/>
                          </a:solidFill>
                          <a:effectLst/>
                          <a:latin typeface="Montserrat Light" panose="020B0604020202020204" charset="0"/>
                          <a:ea typeface="SimSun" panose="02010600030101010101" pitchFamily="2" charset="-122"/>
                          <a:cs typeface="Times New Roman" panose="02020603050405020304" pitchFamily="18" charset="0"/>
                        </a:rPr>
                        <a:t>Incomplete or lacks clarity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AU" sz="2400" dirty="0">
                          <a:solidFill>
                            <a:srgbClr val="FF0000"/>
                          </a:solidFill>
                          <a:effectLst/>
                          <a:latin typeface="Montserrat Light" panose="020B0604020202020204" charset="0"/>
                          <a:ea typeface="SimSun" panose="02010600030101010101" pitchFamily="2" charset="-122"/>
                          <a:cs typeface="Times New Roman" panose="02020603050405020304" pitchFamily="18" charset="0"/>
                        </a:rPr>
                        <a:t>okay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3544788"/>
                  </a:ext>
                </a:extLst>
              </a:tr>
              <a:tr h="1237039">
                <a:tc>
                  <a:txBody>
                    <a:bodyPr/>
                    <a:lstStyle/>
                    <a:p>
                      <a:pPr algn="ctr">
                        <a:lnSpc>
                          <a:spcPct val="100000"/>
                        </a:lnSpc>
                        <a:spcAft>
                          <a:spcPts val="0"/>
                        </a:spcAft>
                      </a:pPr>
                      <a:r>
                        <a:rPr lang="en-AU" sz="2400" u="none" strike="noStrike" dirty="0">
                          <a:effectLst/>
                          <a:latin typeface="Montserrat Light" panose="020B0604020202020204" charset="0"/>
                          <a:ea typeface="SimSun" panose="02010600030101010101" pitchFamily="2" charset="-122"/>
                          <a:cs typeface="Arial" panose="020B0604020202020204" pitchFamily="34" charset="0"/>
                        </a:rPr>
                        <a:t>Marble Chips </a:t>
                      </a:r>
                    </a:p>
                    <a:p>
                      <a:pPr algn="ctr">
                        <a:lnSpc>
                          <a:spcPct val="100000"/>
                        </a:lnSpc>
                        <a:spcAft>
                          <a:spcPts val="0"/>
                        </a:spcAft>
                      </a:pPr>
                      <a:r>
                        <a:rPr lang="en-AU" sz="1400" u="none" strike="noStrike" dirty="0">
                          <a:effectLst/>
                          <a:latin typeface="Montserrat Light" panose="020B0604020202020204" charset="0"/>
                          <a:ea typeface="SimSun" panose="02010600030101010101" pitchFamily="2" charset="-122"/>
                          <a:cs typeface="Arial" panose="020B0604020202020204" pitchFamily="34" charset="0"/>
                        </a:rPr>
                        <a:t>(calcium Carbonate)</a:t>
                      </a:r>
                      <a:r>
                        <a:rPr lang="en-AU" sz="2400" u="none" strike="noStrike" dirty="0">
                          <a:effectLst/>
                          <a:latin typeface="Montserrat Light" panose="020B0604020202020204" charset="0"/>
                          <a:ea typeface="SimSun" panose="02010600030101010101" pitchFamily="2" charset="-122"/>
                          <a:cs typeface="Arial" panose="020B0604020202020204" pitchFamily="34" charset="0"/>
                        </a:rPr>
                        <a:t> </a:t>
                      </a:r>
                      <a:endParaRPr lang="en-AU" sz="24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2400" dirty="0">
                          <a:effectLst/>
                          <a:latin typeface="Montserrat Light" panose="020B0604020202020204" charset="0"/>
                          <a:ea typeface="SimSun" panose="02010600030101010101" pitchFamily="2" charset="-122"/>
                          <a:cs typeface="Arial" panose="020B0604020202020204" pitchFamily="34" charset="0"/>
                        </a:rPr>
                        <a:t>Minor</a:t>
                      </a:r>
                    </a:p>
                    <a:p>
                      <a:pPr algn="ctr">
                        <a:lnSpc>
                          <a:spcPct val="115000"/>
                        </a:lnSpc>
                        <a:spcAft>
                          <a:spcPts val="0"/>
                        </a:spcAft>
                      </a:pPr>
                      <a:r>
                        <a:rPr lang="en-AU" sz="2000" dirty="0">
                          <a:effectLst/>
                          <a:latin typeface="Montserrat Light" panose="020B0604020202020204" charset="0"/>
                          <a:ea typeface="SimSun" panose="02010600030101010101" pitchFamily="2" charset="-122"/>
                          <a:cs typeface="Arial" panose="020B0604020202020204" pitchFamily="34" charset="0"/>
                        </a:rPr>
                        <a:t>Possible cuts from edges</a:t>
                      </a:r>
                      <a:endParaRPr lang="en-AU" sz="20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AU" sz="2400" dirty="0">
                          <a:solidFill>
                            <a:srgbClr val="FF0000"/>
                          </a:solidFill>
                          <a:effectLst/>
                          <a:latin typeface="Montserrat Light" panose="020B0604020202020204" charset="0"/>
                          <a:ea typeface="SimSun" panose="02010600030101010101" pitchFamily="2" charset="-122"/>
                          <a:cs typeface="Arial" panose="020B0604020202020204" pitchFamily="34" charset="0"/>
                        </a:rPr>
                        <a:t>okay</a:t>
                      </a:r>
                      <a:endParaRPr lang="en-AU" sz="2400" dirty="0">
                        <a:solidFill>
                          <a:srgbClr val="FF0000"/>
                        </a:solidFill>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buFont typeface="Arial" panose="020B0604020202020204" pitchFamily="34" charset="0"/>
                        <a:buNone/>
                      </a:pPr>
                      <a:r>
                        <a:rPr lang="en-AU" sz="2400" dirty="0">
                          <a:solidFill>
                            <a:srgbClr val="FF0000"/>
                          </a:solidFill>
                          <a:effectLst/>
                          <a:latin typeface="Montserrat Light" panose="020B0604020202020204" charset="0"/>
                          <a:ea typeface="SimSun" panose="02010600030101010101" pitchFamily="2" charset="-122"/>
                          <a:cs typeface="Times New Roman" panose="02020603050405020304" pitchFamily="18" charset="0"/>
                        </a:rPr>
                        <a:t>Incomplete or lacks clarity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7360410"/>
                  </a:ext>
                </a:extLst>
              </a:tr>
            </a:tbl>
          </a:graphicData>
        </a:graphic>
      </p:graphicFrame>
      <p:graphicFrame>
        <p:nvGraphicFramePr>
          <p:cNvPr id="37" name="Chart 36">
            <a:extLst>
              <a:ext uri="{FF2B5EF4-FFF2-40B4-BE49-F238E27FC236}">
                <a16:creationId xmlns:a16="http://schemas.microsoft.com/office/drawing/2014/main" id="{324CB7B0-8647-4235-BFFF-5081D7F09252}"/>
              </a:ext>
            </a:extLst>
          </p:cNvPr>
          <p:cNvGraphicFramePr/>
          <p:nvPr>
            <p:extLst>
              <p:ext uri="{D42A27DB-BD31-4B8C-83A1-F6EECF244321}">
                <p14:modId xmlns:p14="http://schemas.microsoft.com/office/powerpoint/2010/main" val="2636618087"/>
              </p:ext>
            </p:extLst>
          </p:nvPr>
        </p:nvGraphicFramePr>
        <p:xfrm>
          <a:off x="13035647" y="23683162"/>
          <a:ext cx="13174194" cy="7522350"/>
        </p:xfrm>
        <a:graphic>
          <a:graphicData uri="http://schemas.openxmlformats.org/drawingml/2006/chart">
            <c:chart xmlns:c="http://schemas.openxmlformats.org/drawingml/2006/chart" xmlns:r="http://schemas.openxmlformats.org/officeDocument/2006/relationships" r:id="rId5"/>
          </a:graphicData>
        </a:graphic>
      </p:graphicFrame>
      <p:sp>
        <p:nvSpPr>
          <p:cNvPr id="45" name="TextBox 44">
            <a:extLst>
              <a:ext uri="{FF2B5EF4-FFF2-40B4-BE49-F238E27FC236}">
                <a16:creationId xmlns:a16="http://schemas.microsoft.com/office/drawing/2014/main" id="{FF583C93-8418-418E-BBE4-6F8F0F8ADC0C}"/>
              </a:ext>
            </a:extLst>
          </p:cNvPr>
          <p:cNvSpPr txBox="1"/>
          <p:nvPr/>
        </p:nvSpPr>
        <p:spPr>
          <a:xfrm>
            <a:off x="13139395" y="22280977"/>
            <a:ext cx="13380031" cy="596702"/>
          </a:xfrm>
          <a:prstGeom prst="rect">
            <a:avLst/>
          </a:prstGeom>
          <a:noFill/>
        </p:spPr>
        <p:txBody>
          <a:bodyPr wrap="square" rtlCol="0">
            <a:spAutoFit/>
          </a:bodyPr>
          <a:lstStyle/>
          <a:p>
            <a:pPr>
              <a:lnSpc>
                <a:spcPct val="115000"/>
              </a:lnSpc>
              <a:spcAft>
                <a:spcPts val="1000"/>
              </a:spcAft>
            </a:pPr>
            <a:r>
              <a:rPr lang="en-AU" sz="3200" b="1" u="sng" dirty="0">
                <a:latin typeface="Montserrat Light" panose="020B0604020202020204" charset="0"/>
              </a:rPr>
              <a:t>Graph of results</a:t>
            </a:r>
            <a:r>
              <a:rPr lang="en-AU" sz="3200" u="sng" dirty="0">
                <a:latin typeface="Montserrat Light" panose="020B0604020202020204" charset="0"/>
              </a:rPr>
              <a:t>:</a:t>
            </a:r>
            <a:r>
              <a:rPr lang="en-AU" sz="3200" dirty="0">
                <a:latin typeface="Montserrat Light" panose="020B0604020202020204" charset="0"/>
              </a:rPr>
              <a:t> </a:t>
            </a:r>
          </a:p>
        </p:txBody>
      </p:sp>
      <p:sp>
        <p:nvSpPr>
          <p:cNvPr id="48" name="Rectangle 47">
            <a:extLst>
              <a:ext uri="{FF2B5EF4-FFF2-40B4-BE49-F238E27FC236}">
                <a16:creationId xmlns:a16="http://schemas.microsoft.com/office/drawing/2014/main" id="{614A3B1C-BA4B-4C26-807B-FF0DABA31BC8}"/>
              </a:ext>
            </a:extLst>
          </p:cNvPr>
          <p:cNvSpPr/>
          <p:nvPr/>
        </p:nvSpPr>
        <p:spPr bwMode="auto">
          <a:xfrm flipV="1">
            <a:off x="13556355" y="31792474"/>
            <a:ext cx="30334845" cy="112229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pic>
        <p:nvPicPr>
          <p:cNvPr id="1026" name="Picture 2">
            <a:extLst>
              <a:ext uri="{FF2B5EF4-FFF2-40B4-BE49-F238E27FC236}">
                <a16:creationId xmlns:a16="http://schemas.microsoft.com/office/drawing/2014/main" id="{7B4B9A6A-B757-421B-83FE-276B5DEDE52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305887" y="2494984"/>
            <a:ext cx="1975679" cy="1975679"/>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a:extLst>
              <a:ext uri="{FF2B5EF4-FFF2-40B4-BE49-F238E27FC236}">
                <a16:creationId xmlns:a16="http://schemas.microsoft.com/office/drawing/2014/main" id="{70EF6F90-9758-4B93-A5D9-6628722C01D9}"/>
              </a:ext>
            </a:extLst>
          </p:cNvPr>
          <p:cNvSpPr/>
          <p:nvPr/>
        </p:nvSpPr>
        <p:spPr bwMode="auto">
          <a:xfrm>
            <a:off x="12974427" y="3632"/>
            <a:ext cx="18098522" cy="44161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36" name="Rectangle 35">
            <a:extLst>
              <a:ext uri="{FF2B5EF4-FFF2-40B4-BE49-F238E27FC236}">
                <a16:creationId xmlns:a16="http://schemas.microsoft.com/office/drawing/2014/main" id="{9116DDDD-56C9-4375-ABB1-09A770FFC10C}"/>
              </a:ext>
            </a:extLst>
          </p:cNvPr>
          <p:cNvSpPr/>
          <p:nvPr/>
        </p:nvSpPr>
        <p:spPr bwMode="auto">
          <a:xfrm>
            <a:off x="13602357" y="2133600"/>
            <a:ext cx="17457045" cy="863875"/>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43" name="Rectangle 42">
            <a:extLst>
              <a:ext uri="{FF2B5EF4-FFF2-40B4-BE49-F238E27FC236}">
                <a16:creationId xmlns:a16="http://schemas.microsoft.com/office/drawing/2014/main" id="{AE9D9152-76A9-49C4-BAEA-4BC8584D476F}"/>
              </a:ext>
            </a:extLst>
          </p:cNvPr>
          <p:cNvSpPr/>
          <p:nvPr/>
        </p:nvSpPr>
        <p:spPr bwMode="auto">
          <a:xfrm rot="5400000">
            <a:off x="32012854" y="19914133"/>
            <a:ext cx="6585201" cy="17171487"/>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4" name="Oval 3">
            <a:extLst>
              <a:ext uri="{FF2B5EF4-FFF2-40B4-BE49-F238E27FC236}">
                <a16:creationId xmlns:a16="http://schemas.microsoft.com/office/drawing/2014/main" id="{DDE5F713-2F9A-4E41-AE33-2F067F806D74}"/>
              </a:ext>
            </a:extLst>
          </p:cNvPr>
          <p:cNvSpPr/>
          <p:nvPr/>
        </p:nvSpPr>
        <p:spPr bwMode="auto">
          <a:xfrm>
            <a:off x="23850600" y="24160040"/>
            <a:ext cx="333362" cy="346260"/>
          </a:xfrm>
          <a:prstGeom prst="ellipse">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38" name="TextBox 37">
            <a:extLst>
              <a:ext uri="{FF2B5EF4-FFF2-40B4-BE49-F238E27FC236}">
                <a16:creationId xmlns:a16="http://schemas.microsoft.com/office/drawing/2014/main" id="{5D22A0A9-7B58-4613-997F-65935DFE20FC}"/>
              </a:ext>
            </a:extLst>
          </p:cNvPr>
          <p:cNvSpPr txBox="1"/>
          <p:nvPr/>
        </p:nvSpPr>
        <p:spPr>
          <a:xfrm>
            <a:off x="28768254" y="24272224"/>
            <a:ext cx="13174194" cy="4676986"/>
          </a:xfrm>
          <a:prstGeom prst="rect">
            <a:avLst/>
          </a:prstGeom>
          <a:noFill/>
        </p:spPr>
        <p:txBody>
          <a:bodyPr wrap="square" rtlCol="0">
            <a:spAutoFit/>
          </a:bodyPr>
          <a:lstStyle/>
          <a:p>
            <a:pPr>
              <a:lnSpc>
                <a:spcPct val="110000"/>
              </a:lnSpc>
              <a:spcAft>
                <a:spcPts val="600"/>
              </a:spcAft>
            </a:pPr>
            <a:r>
              <a:rPr lang="en-AU" sz="5400" b="1" dirty="0">
                <a:solidFill>
                  <a:srgbClr val="A167B2"/>
                </a:solidFill>
                <a:latin typeface="Libre Baskerville" panose="020B0604020202020204" charset="0"/>
              </a:rPr>
              <a:t>Conclusion</a:t>
            </a:r>
            <a:endParaRPr lang="en-AU" sz="4400" b="1" dirty="0">
              <a:solidFill>
                <a:srgbClr val="A167B2"/>
              </a:solidFill>
              <a:latin typeface="Libre Baskerville" panose="020B0604020202020204" charset="0"/>
            </a:endParaRPr>
          </a:p>
          <a:p>
            <a:pPr>
              <a:lnSpc>
                <a:spcPct val="110000"/>
              </a:lnSpc>
              <a:spcAft>
                <a:spcPts val="600"/>
              </a:spcAft>
            </a:pPr>
            <a:r>
              <a:rPr lang="en-AU" sz="3600" dirty="0">
                <a:latin typeface="Montserrat Light" panose="020B0604020202020204" charset="0"/>
              </a:rPr>
              <a:t>Higher concentrations of acid rain cause greater mass loss when it reacts with marble. This shows that increased pollution, and higher concentration of acid rain, will cause an increased loss of mass from Calcium carbonate structures. It also shows that lower concentrations of acid rain will cause less mass to be lost from the </a:t>
            </a:r>
          </a:p>
        </p:txBody>
      </p:sp>
      <p:sp>
        <p:nvSpPr>
          <p:cNvPr id="51" name="Oval 50">
            <a:extLst>
              <a:ext uri="{FF2B5EF4-FFF2-40B4-BE49-F238E27FC236}">
                <a16:creationId xmlns:a16="http://schemas.microsoft.com/office/drawing/2014/main" id="{B7FC0A05-29B3-49CF-AFD7-921F8ADA93EE}"/>
              </a:ext>
            </a:extLst>
          </p:cNvPr>
          <p:cNvSpPr/>
          <p:nvPr/>
        </p:nvSpPr>
        <p:spPr bwMode="auto">
          <a:xfrm>
            <a:off x="22023688" y="25902890"/>
            <a:ext cx="333362" cy="346260"/>
          </a:xfrm>
          <a:prstGeom prst="ellipse">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52" name="Oval 51">
            <a:extLst>
              <a:ext uri="{FF2B5EF4-FFF2-40B4-BE49-F238E27FC236}">
                <a16:creationId xmlns:a16="http://schemas.microsoft.com/office/drawing/2014/main" id="{93FE2CD8-2BA6-4A4D-B34D-BF508F3104FA}"/>
              </a:ext>
            </a:extLst>
          </p:cNvPr>
          <p:cNvSpPr/>
          <p:nvPr/>
        </p:nvSpPr>
        <p:spPr bwMode="auto">
          <a:xfrm>
            <a:off x="20211254" y="27392247"/>
            <a:ext cx="333362" cy="346260"/>
          </a:xfrm>
          <a:prstGeom prst="ellipse">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53" name="Oval 52">
            <a:extLst>
              <a:ext uri="{FF2B5EF4-FFF2-40B4-BE49-F238E27FC236}">
                <a16:creationId xmlns:a16="http://schemas.microsoft.com/office/drawing/2014/main" id="{7D709C9E-6E0A-474A-A53A-FB6C06E0C797}"/>
              </a:ext>
            </a:extLst>
          </p:cNvPr>
          <p:cNvSpPr/>
          <p:nvPr/>
        </p:nvSpPr>
        <p:spPr bwMode="auto">
          <a:xfrm>
            <a:off x="19326238" y="27847740"/>
            <a:ext cx="333362" cy="346260"/>
          </a:xfrm>
          <a:prstGeom prst="ellipse">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54" name="Oval 53">
            <a:extLst>
              <a:ext uri="{FF2B5EF4-FFF2-40B4-BE49-F238E27FC236}">
                <a16:creationId xmlns:a16="http://schemas.microsoft.com/office/drawing/2014/main" id="{A8FD5C41-BECA-427F-B98C-B7A8C0F969E9}"/>
              </a:ext>
            </a:extLst>
          </p:cNvPr>
          <p:cNvSpPr/>
          <p:nvPr/>
        </p:nvSpPr>
        <p:spPr bwMode="auto">
          <a:xfrm>
            <a:off x="18402300" y="27738507"/>
            <a:ext cx="333362" cy="346260"/>
          </a:xfrm>
          <a:prstGeom prst="ellipse">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persuadingsapphire|09-2018"/>
</p:tagLst>
</file>

<file path=ppt/theme/theme1.xml><?xml version="1.0" encoding="utf-8"?>
<a:theme xmlns:a="http://schemas.openxmlformats.org/drawingml/2006/main" name="Blank Presentatio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Blank Presentation">
      <a:majorFont>
        <a:latin typeface="Times New Roman"/>
        <a:ea typeface="Arial"/>
        <a:cs typeface="Arial"/>
      </a:majorFont>
      <a:minorFont>
        <a:latin typeface="Times New Roman"/>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Ion</Template>
  <TotalTime>4105</TotalTime>
  <Words>542</Words>
  <Application>Microsoft Office PowerPoint</Application>
  <PresentationFormat>Custom</PresentationFormat>
  <Paragraphs>106</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Symbol</vt:lpstr>
      <vt:lpstr>Arial</vt:lpstr>
      <vt:lpstr>SimSun</vt:lpstr>
      <vt:lpstr>Open Sans</vt:lpstr>
      <vt:lpstr>Montserrat Light</vt:lpstr>
      <vt:lpstr>Times New Roman</vt:lpstr>
      <vt:lpstr>Libre Baskerville</vt:lpstr>
      <vt:lpstr>Blank Presentation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to make a scientific poster</dc:title>
  <dc:subject>Free Poster Presentation Example</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TURNER, Gary (gturn44)</cp:lastModifiedBy>
  <cp:revision>365</cp:revision>
  <cp:lastPrinted>2006-11-15T16:04:57Z</cp:lastPrinted>
  <dcterms:modified xsi:type="dcterms:W3CDTF">2022-03-23T01:37:07Z</dcterms:modified>
  <cp:category>templates for scientific poster</cp:category>
</cp:coreProperties>
</file>